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9" r:id="rId1"/>
  </p:sldMasterIdLst>
  <p:sldIdLst>
    <p:sldId id="256" r:id="rId2"/>
    <p:sldId id="257" r:id="rId3"/>
    <p:sldId id="284" r:id="rId4"/>
    <p:sldId id="260" r:id="rId5"/>
    <p:sldId id="261" r:id="rId6"/>
    <p:sldId id="263" r:id="rId7"/>
    <p:sldId id="269" r:id="rId8"/>
    <p:sldId id="273" r:id="rId9"/>
    <p:sldId id="268" r:id="rId10"/>
    <p:sldId id="272" r:id="rId11"/>
    <p:sldId id="278" r:id="rId12"/>
    <p:sldId id="264" r:id="rId13"/>
    <p:sldId id="277" r:id="rId14"/>
    <p:sldId id="279" r:id="rId15"/>
    <p:sldId id="280" r:id="rId16"/>
    <p:sldId id="281" r:id="rId17"/>
    <p:sldId id="282" r:id="rId18"/>
    <p:sldId id="276" r:id="rId19"/>
    <p:sldId id="27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7" d="100"/>
          <a:sy n="77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rk, Daeshik" userId="7dab75c4-b421-4f4a-bd2f-216ec39e9b7f" providerId="ADAL" clId="{2E34950F-5A26-4E78-B006-1F10C90D3CB5}"/>
    <pc:docChg chg="delSld modSld">
      <pc:chgData name="Park, Daeshik" userId="7dab75c4-b421-4f4a-bd2f-216ec39e9b7f" providerId="ADAL" clId="{2E34950F-5A26-4E78-B006-1F10C90D3CB5}" dt="2021-05-12T15:15:23.226" v="17" actId="20577"/>
      <pc:docMkLst>
        <pc:docMk/>
      </pc:docMkLst>
      <pc:sldChg chg="del">
        <pc:chgData name="Park, Daeshik" userId="7dab75c4-b421-4f4a-bd2f-216ec39e9b7f" providerId="ADAL" clId="{2E34950F-5A26-4E78-B006-1F10C90D3CB5}" dt="2021-05-12T02:41:51.103" v="1" actId="47"/>
        <pc:sldMkLst>
          <pc:docMk/>
          <pc:sldMk cId="2160083375" sldId="258"/>
        </pc:sldMkLst>
      </pc:sldChg>
      <pc:sldChg chg="del">
        <pc:chgData name="Park, Daeshik" userId="7dab75c4-b421-4f4a-bd2f-216ec39e9b7f" providerId="ADAL" clId="{2E34950F-5A26-4E78-B006-1F10C90D3CB5}" dt="2021-05-12T02:42:03.803" v="3" actId="47"/>
        <pc:sldMkLst>
          <pc:docMk/>
          <pc:sldMk cId="2957200584" sldId="259"/>
        </pc:sldMkLst>
      </pc:sldChg>
      <pc:sldChg chg="del">
        <pc:chgData name="Park, Daeshik" userId="7dab75c4-b421-4f4a-bd2f-216ec39e9b7f" providerId="ADAL" clId="{2E34950F-5A26-4E78-B006-1F10C90D3CB5}" dt="2021-05-12T02:41:56.938" v="2" actId="47"/>
        <pc:sldMkLst>
          <pc:docMk/>
          <pc:sldMk cId="190416626" sldId="262"/>
        </pc:sldMkLst>
      </pc:sldChg>
      <pc:sldChg chg="del">
        <pc:chgData name="Park, Daeshik" userId="7dab75c4-b421-4f4a-bd2f-216ec39e9b7f" providerId="ADAL" clId="{2E34950F-5A26-4E78-B006-1F10C90D3CB5}" dt="2021-05-12T02:42:05.575" v="4" actId="47"/>
        <pc:sldMkLst>
          <pc:docMk/>
          <pc:sldMk cId="306026689" sldId="266"/>
        </pc:sldMkLst>
      </pc:sldChg>
      <pc:sldChg chg="del">
        <pc:chgData name="Park, Daeshik" userId="7dab75c4-b421-4f4a-bd2f-216ec39e9b7f" providerId="ADAL" clId="{2E34950F-5A26-4E78-B006-1F10C90D3CB5}" dt="2021-05-12T02:42:09.028" v="5" actId="47"/>
        <pc:sldMkLst>
          <pc:docMk/>
          <pc:sldMk cId="1359303213" sldId="267"/>
        </pc:sldMkLst>
      </pc:sldChg>
      <pc:sldChg chg="modSp mod">
        <pc:chgData name="Park, Daeshik" userId="7dab75c4-b421-4f4a-bd2f-216ec39e9b7f" providerId="ADAL" clId="{2E34950F-5A26-4E78-B006-1F10C90D3CB5}" dt="2021-05-12T15:15:23.226" v="17" actId="20577"/>
        <pc:sldMkLst>
          <pc:docMk/>
          <pc:sldMk cId="1840923716" sldId="276"/>
        </pc:sldMkLst>
        <pc:spChg chg="mod">
          <ac:chgData name="Park, Daeshik" userId="7dab75c4-b421-4f4a-bd2f-216ec39e9b7f" providerId="ADAL" clId="{2E34950F-5A26-4E78-B006-1F10C90D3CB5}" dt="2021-05-12T15:15:23.226" v="17" actId="20577"/>
          <ac:spMkLst>
            <pc:docMk/>
            <pc:sldMk cId="1840923716" sldId="276"/>
            <ac:spMk id="3" creationId="{437F44A9-F270-4944-98A6-DC60539F2383}"/>
          </ac:spMkLst>
        </pc:spChg>
      </pc:sldChg>
      <pc:sldChg chg="del">
        <pc:chgData name="Park, Daeshik" userId="7dab75c4-b421-4f4a-bd2f-216ec39e9b7f" providerId="ADAL" clId="{2E34950F-5A26-4E78-B006-1F10C90D3CB5}" dt="2021-05-12T02:41:48.100" v="0" actId="47"/>
        <pc:sldMkLst>
          <pc:docMk/>
          <pc:sldMk cId="4023006276" sldId="283"/>
        </pc:sldMkLst>
      </pc:sldChg>
    </pc:docChg>
  </pc:docChgLst>
  <pc:docChgLst>
    <pc:chgData name="Park, Daeshik" userId="7dab75c4-b421-4f4a-bd2f-216ec39e9b7f" providerId="ADAL" clId="{34C08C5F-A94F-46D9-A941-8E2F3CCC51CE}"/>
    <pc:docChg chg="undo redo custSel addSld delSld modSld sldOrd addSection delSection">
      <pc:chgData name="Park, Daeshik" userId="7dab75c4-b421-4f4a-bd2f-216ec39e9b7f" providerId="ADAL" clId="{34C08C5F-A94F-46D9-A941-8E2F3CCC51CE}" dt="2021-05-10T18:41:22.721" v="6128" actId="27636"/>
      <pc:docMkLst>
        <pc:docMk/>
      </pc:docMkLst>
      <pc:sldChg chg="addSp modSp mod">
        <pc:chgData name="Park, Daeshik" userId="7dab75c4-b421-4f4a-bd2f-216ec39e9b7f" providerId="ADAL" clId="{34C08C5F-A94F-46D9-A941-8E2F3CCC51CE}" dt="2021-05-09T20:59:40.882" v="5974" actId="14100"/>
        <pc:sldMkLst>
          <pc:docMk/>
          <pc:sldMk cId="3047388300" sldId="256"/>
        </pc:sldMkLst>
        <pc:spChg chg="mod">
          <ac:chgData name="Park, Daeshik" userId="7dab75c4-b421-4f4a-bd2f-216ec39e9b7f" providerId="ADAL" clId="{34C08C5F-A94F-46D9-A941-8E2F3CCC51CE}" dt="2021-05-05T00:33:44.113" v="2951" actId="121"/>
          <ac:spMkLst>
            <pc:docMk/>
            <pc:sldMk cId="3047388300" sldId="256"/>
            <ac:spMk id="2" creationId="{48376216-EE9A-4EED-BE05-528B7087C536}"/>
          </ac:spMkLst>
        </pc:spChg>
        <pc:spChg chg="mod">
          <ac:chgData name="Park, Daeshik" userId="7dab75c4-b421-4f4a-bd2f-216ec39e9b7f" providerId="ADAL" clId="{34C08C5F-A94F-46D9-A941-8E2F3CCC51CE}" dt="2021-05-09T20:59:40.882" v="5974" actId="14100"/>
          <ac:spMkLst>
            <pc:docMk/>
            <pc:sldMk cId="3047388300" sldId="256"/>
            <ac:spMk id="3" creationId="{7865FABD-A18C-48C7-810E-600DDE6D4041}"/>
          </ac:spMkLst>
        </pc:spChg>
        <pc:picChg chg="add mod modCrop">
          <ac:chgData name="Park, Daeshik" userId="7dab75c4-b421-4f4a-bd2f-216ec39e9b7f" providerId="ADAL" clId="{34C08C5F-A94F-46D9-A941-8E2F3CCC51CE}" dt="2021-05-08T02:23:44.950" v="5258" actId="1076"/>
          <ac:picMkLst>
            <pc:docMk/>
            <pc:sldMk cId="3047388300" sldId="256"/>
            <ac:picMk id="5" creationId="{3FAEF47E-AADC-4B88-ABD3-CCB2D59C4E60}"/>
          </ac:picMkLst>
        </pc:picChg>
      </pc:sldChg>
      <pc:sldChg chg="addSp delSp modSp mod setBg delDesignElem">
        <pc:chgData name="Park, Daeshik" userId="7dab75c4-b421-4f4a-bd2f-216ec39e9b7f" providerId="ADAL" clId="{34C08C5F-A94F-46D9-A941-8E2F3CCC51CE}" dt="2021-05-09T20:58:46.923" v="5973" actId="14100"/>
        <pc:sldMkLst>
          <pc:docMk/>
          <pc:sldMk cId="4160334470" sldId="257"/>
        </pc:sldMkLst>
        <pc:spChg chg="mod">
          <ac:chgData name="Park, Daeshik" userId="7dab75c4-b421-4f4a-bd2f-216ec39e9b7f" providerId="ADAL" clId="{34C08C5F-A94F-46D9-A941-8E2F3CCC51CE}" dt="2021-05-09T20:41:40.575" v="5902" actId="255"/>
          <ac:spMkLst>
            <pc:docMk/>
            <pc:sldMk cId="4160334470" sldId="257"/>
            <ac:spMk id="2" creationId="{67ED9692-0518-4EFB-A438-5345EEE3E9D6}"/>
          </ac:spMkLst>
        </pc:spChg>
        <pc:spChg chg="add del mod">
          <ac:chgData name="Park, Daeshik" userId="7dab75c4-b421-4f4a-bd2f-216ec39e9b7f" providerId="ADAL" clId="{34C08C5F-A94F-46D9-A941-8E2F3CCC51CE}" dt="2021-05-08T02:06:51.326" v="5152" actId="3680"/>
          <ac:spMkLst>
            <pc:docMk/>
            <pc:sldMk cId="4160334470" sldId="257"/>
            <ac:spMk id="3" creationId="{437F44A9-F270-4944-98A6-DC60539F2383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4160334470" sldId="257"/>
            <ac:spMk id="9" creationId="{F966DD2F-FBF5-41CE-A3F4-565352D95DC3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4160334470" sldId="257"/>
            <ac:spMk id="11" creationId="{F46FCE2B-F2D2-466E-B0AA-8E341DB4981E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4160334470" sldId="257"/>
            <ac:spMk id="13" creationId="{2BD31C98-199A-4722-A1A5-4393A43E740B}"/>
          </ac:spMkLst>
        </pc:spChg>
        <pc:graphicFrameChg chg="add mod ord modGraphic">
          <ac:chgData name="Park, Daeshik" userId="7dab75c4-b421-4f4a-bd2f-216ec39e9b7f" providerId="ADAL" clId="{34C08C5F-A94F-46D9-A941-8E2F3CCC51CE}" dt="2021-05-09T20:58:46.923" v="5973" actId="14100"/>
          <ac:graphicFrameMkLst>
            <pc:docMk/>
            <pc:sldMk cId="4160334470" sldId="257"/>
            <ac:graphicFrameMk id="4" creationId="{88608987-BF58-481A-8AC3-A3CDB5F56681}"/>
          </ac:graphicFrameMkLst>
        </pc:graphicFrameChg>
        <pc:graphicFrameChg chg="add del">
          <ac:chgData name="Park, Daeshik" userId="7dab75c4-b421-4f4a-bd2f-216ec39e9b7f" providerId="ADAL" clId="{34C08C5F-A94F-46D9-A941-8E2F3CCC51CE}" dt="2021-05-08T01:48:18.596" v="4984" actId="26606"/>
          <ac:graphicFrameMkLst>
            <pc:docMk/>
            <pc:sldMk cId="4160334470" sldId="257"/>
            <ac:graphicFrameMk id="5" creationId="{4EB21DE8-0B18-414C-8C60-40CB4F55CB1B}"/>
          </ac:graphicFrameMkLst>
        </pc:graphicFrameChg>
      </pc:sldChg>
      <pc:sldChg chg="modSp mod ord">
        <pc:chgData name="Park, Daeshik" userId="7dab75c4-b421-4f4a-bd2f-216ec39e9b7f" providerId="ADAL" clId="{34C08C5F-A94F-46D9-A941-8E2F3CCC51CE}" dt="2021-05-08T02:57:33.784" v="5425"/>
        <pc:sldMkLst>
          <pc:docMk/>
          <pc:sldMk cId="2160083375" sldId="258"/>
        </pc:sldMkLst>
        <pc:spChg chg="mod">
          <ac:chgData name="Park, Daeshik" userId="7dab75c4-b421-4f4a-bd2f-216ec39e9b7f" providerId="ADAL" clId="{34C08C5F-A94F-46D9-A941-8E2F3CCC51CE}" dt="2021-05-08T02:57:33.784" v="5425"/>
          <ac:spMkLst>
            <pc:docMk/>
            <pc:sldMk cId="2160083375" sldId="258"/>
            <ac:spMk id="2" creationId="{67ED9692-0518-4EFB-A438-5345EEE3E9D6}"/>
          </ac:spMkLst>
        </pc:spChg>
        <pc:spChg chg="mod">
          <ac:chgData name="Park, Daeshik" userId="7dab75c4-b421-4f4a-bd2f-216ec39e9b7f" providerId="ADAL" clId="{34C08C5F-A94F-46D9-A941-8E2F3CCC51CE}" dt="2021-05-08T02:04:56.173" v="5148" actId="255"/>
          <ac:spMkLst>
            <pc:docMk/>
            <pc:sldMk cId="2160083375" sldId="258"/>
            <ac:spMk id="3" creationId="{437F44A9-F270-4944-98A6-DC60539F2383}"/>
          </ac:spMkLst>
        </pc:spChg>
      </pc:sldChg>
      <pc:sldChg chg="addSp delSp modSp mod ord setBg delDesignElem">
        <pc:chgData name="Park, Daeshik" userId="7dab75c4-b421-4f4a-bd2f-216ec39e9b7f" providerId="ADAL" clId="{34C08C5F-A94F-46D9-A941-8E2F3CCC51CE}" dt="2021-05-08T02:57:33.784" v="5425"/>
        <pc:sldMkLst>
          <pc:docMk/>
          <pc:sldMk cId="2957200584" sldId="259"/>
        </pc:sldMkLst>
        <pc:spChg chg="mod">
          <ac:chgData name="Park, Daeshik" userId="7dab75c4-b421-4f4a-bd2f-216ec39e9b7f" providerId="ADAL" clId="{34C08C5F-A94F-46D9-A941-8E2F3CCC51CE}" dt="2021-05-05T03:29:44.756" v="4227" actId="113"/>
          <ac:spMkLst>
            <pc:docMk/>
            <pc:sldMk cId="2957200584" sldId="259"/>
            <ac:spMk id="2" creationId="{67ED9692-0518-4EFB-A438-5345EEE3E9D6}"/>
          </ac:spMkLst>
        </pc:spChg>
        <pc:spChg chg="del">
          <ac:chgData name="Park, Daeshik" userId="7dab75c4-b421-4f4a-bd2f-216ec39e9b7f" providerId="ADAL" clId="{34C08C5F-A94F-46D9-A941-8E2F3CCC51CE}" dt="2021-05-03T16:46:01.151" v="699"/>
          <ac:spMkLst>
            <pc:docMk/>
            <pc:sldMk cId="2957200584" sldId="259"/>
            <ac:spMk id="3" creationId="{437F44A9-F270-4944-98A6-DC60539F2383}"/>
          </ac:spMkLst>
        </pc:spChg>
        <pc:spChg chg="add mod">
          <ac:chgData name="Park, Daeshik" userId="7dab75c4-b421-4f4a-bd2f-216ec39e9b7f" providerId="ADAL" clId="{34C08C5F-A94F-46D9-A941-8E2F3CCC51CE}" dt="2021-05-04T20:26:42.378" v="2326" actId="255"/>
          <ac:spMkLst>
            <pc:docMk/>
            <pc:sldMk cId="2957200584" sldId="259"/>
            <ac:spMk id="8" creationId="{1285BB40-A3CC-42E9-AA34-7F2B26343585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2957200584" sldId="259"/>
            <ac:spMk id="13" creationId="{3F4C104D-5F30-4811-9376-566B26E4719A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2957200584" sldId="259"/>
            <ac:spMk id="15" creationId="{0815E34B-5D02-4E01-A936-E8E1C0AB6F12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2957200584" sldId="259"/>
            <ac:spMk id="17" creationId="{7DE3414B-B032-4710-A468-D3285E38C5FF}"/>
          </ac:spMkLst>
        </pc:spChg>
        <pc:picChg chg="add mod">
          <ac:chgData name="Park, Daeshik" userId="7dab75c4-b421-4f4a-bd2f-216ec39e9b7f" providerId="ADAL" clId="{34C08C5F-A94F-46D9-A941-8E2F3CCC51CE}" dt="2021-05-04T16:40:22.646" v="1748" actId="14100"/>
          <ac:picMkLst>
            <pc:docMk/>
            <pc:sldMk cId="2957200584" sldId="259"/>
            <ac:picMk id="4" creationId="{131C675B-93C2-471C-8098-47324A6AEF79}"/>
          </ac:picMkLst>
        </pc:picChg>
      </pc:sldChg>
      <pc:sldChg chg="addSp delSp modSp mod setBg delDesignElem">
        <pc:chgData name="Park, Daeshik" userId="7dab75c4-b421-4f4a-bd2f-216ec39e9b7f" providerId="ADAL" clId="{34C08C5F-A94F-46D9-A941-8E2F3CCC51CE}" dt="2021-05-09T20:44:08.532" v="5909" actId="14100"/>
        <pc:sldMkLst>
          <pc:docMk/>
          <pc:sldMk cId="2101780775" sldId="260"/>
        </pc:sldMkLst>
        <pc:spChg chg="mod">
          <ac:chgData name="Park, Daeshik" userId="7dab75c4-b421-4f4a-bd2f-216ec39e9b7f" providerId="ADAL" clId="{34C08C5F-A94F-46D9-A941-8E2F3CCC51CE}" dt="2021-05-08T02:25:40.083" v="5274" actId="26606"/>
          <ac:spMkLst>
            <pc:docMk/>
            <pc:sldMk cId="2101780775" sldId="260"/>
            <ac:spMk id="2" creationId="{67ED9692-0518-4EFB-A438-5345EEE3E9D6}"/>
          </ac:spMkLst>
        </pc:spChg>
        <pc:spChg chg="del">
          <ac:chgData name="Park, Daeshik" userId="7dab75c4-b421-4f4a-bd2f-216ec39e9b7f" providerId="ADAL" clId="{34C08C5F-A94F-46D9-A941-8E2F3CCC51CE}" dt="2021-05-03T13:31:27.924" v="0"/>
          <ac:spMkLst>
            <pc:docMk/>
            <pc:sldMk cId="2101780775" sldId="260"/>
            <ac:spMk id="3" creationId="{437F44A9-F270-4944-98A6-DC60539F2383}"/>
          </ac:spMkLst>
        </pc:spChg>
        <pc:spChg chg="add del mod">
          <ac:chgData name="Park, Daeshik" userId="7dab75c4-b421-4f4a-bd2f-216ec39e9b7f" providerId="ADAL" clId="{34C08C5F-A94F-46D9-A941-8E2F3CCC51CE}" dt="2021-05-03T18:53:19.284" v="1209"/>
          <ac:spMkLst>
            <pc:docMk/>
            <pc:sldMk cId="2101780775" sldId="260"/>
            <ac:spMk id="5" creationId="{A21DC1A3-7197-49CB-8CB9-729B9FF8EB17}"/>
          </ac:spMkLst>
        </pc:spChg>
        <pc:spChg chg="add mod">
          <ac:chgData name="Park, Daeshik" userId="7dab75c4-b421-4f4a-bd2f-216ec39e9b7f" providerId="ADAL" clId="{34C08C5F-A94F-46D9-A941-8E2F3CCC51CE}" dt="2021-05-08T02:25:40.083" v="5274" actId="26606"/>
          <ac:spMkLst>
            <pc:docMk/>
            <pc:sldMk cId="2101780775" sldId="260"/>
            <ac:spMk id="8" creationId="{89196DE2-EA0E-43F6-A5F0-3819C6F46884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2101780775" sldId="260"/>
            <ac:spMk id="13" creationId="{3F4C104D-5F30-4811-9376-566B26E4719A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2101780775" sldId="260"/>
            <ac:spMk id="15" creationId="{0815E34B-5D02-4E01-A936-E8E1C0AB6F12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2101780775" sldId="260"/>
            <ac:spMk id="17" creationId="{7DE3414B-B032-4710-A468-D3285E38C5FF}"/>
          </ac:spMkLst>
        </pc:spChg>
        <pc:spChg chg="add del">
          <ac:chgData name="Park, Daeshik" userId="7dab75c4-b421-4f4a-bd2f-216ec39e9b7f" providerId="ADAL" clId="{34C08C5F-A94F-46D9-A941-8E2F3CCC51CE}" dt="2021-05-04T16:48:30.489" v="1756" actId="26606"/>
          <ac:spMkLst>
            <pc:docMk/>
            <pc:sldMk cId="2101780775" sldId="260"/>
            <ac:spMk id="19" creationId="{B2EC7880-C5D9-40A8-A6B0-3198AD07AD1B}"/>
          </ac:spMkLst>
        </pc:spChg>
        <pc:spChg chg="add del">
          <ac:chgData name="Park, Daeshik" userId="7dab75c4-b421-4f4a-bd2f-216ec39e9b7f" providerId="ADAL" clId="{34C08C5F-A94F-46D9-A941-8E2F3CCC51CE}" dt="2021-05-04T16:48:30.489" v="1756" actId="26606"/>
          <ac:spMkLst>
            <pc:docMk/>
            <pc:sldMk cId="2101780775" sldId="260"/>
            <ac:spMk id="20" creationId="{94543A62-A2AB-454A-878E-D3D9190D5FC7}"/>
          </ac:spMkLst>
        </pc:spChg>
        <pc:spChg chg="add del">
          <ac:chgData name="Park, Daeshik" userId="7dab75c4-b421-4f4a-bd2f-216ec39e9b7f" providerId="ADAL" clId="{34C08C5F-A94F-46D9-A941-8E2F3CCC51CE}" dt="2021-05-04T16:48:30.489" v="1756" actId="26606"/>
          <ac:spMkLst>
            <pc:docMk/>
            <pc:sldMk cId="2101780775" sldId="260"/>
            <ac:spMk id="21" creationId="{50553464-41F1-4160-9D02-7C5EC7013BDA}"/>
          </ac:spMkLst>
        </pc:spChg>
        <pc:spChg chg="add del">
          <ac:chgData name="Park, Daeshik" userId="7dab75c4-b421-4f4a-bd2f-216ec39e9b7f" providerId="ADAL" clId="{34C08C5F-A94F-46D9-A941-8E2F3CCC51CE}" dt="2021-05-04T16:47:00.230" v="1754" actId="26606"/>
          <ac:spMkLst>
            <pc:docMk/>
            <pc:sldMk cId="2101780775" sldId="260"/>
            <ac:spMk id="22" creationId="{B2EC7880-C5D9-40A8-A6B0-3198AD07AD1B}"/>
          </ac:spMkLst>
        </pc:spChg>
        <pc:spChg chg="add del">
          <ac:chgData name="Park, Daeshik" userId="7dab75c4-b421-4f4a-bd2f-216ec39e9b7f" providerId="ADAL" clId="{34C08C5F-A94F-46D9-A941-8E2F3CCC51CE}" dt="2021-05-04T16:49:07.257" v="1762" actId="26606"/>
          <ac:spMkLst>
            <pc:docMk/>
            <pc:sldMk cId="2101780775" sldId="260"/>
            <ac:spMk id="23" creationId="{93262980-E907-4930-9E6E-3DC2025CE757}"/>
          </ac:spMkLst>
        </pc:spChg>
        <pc:spChg chg="add del">
          <ac:chgData name="Park, Daeshik" userId="7dab75c4-b421-4f4a-bd2f-216ec39e9b7f" providerId="ADAL" clId="{34C08C5F-A94F-46D9-A941-8E2F3CCC51CE}" dt="2021-05-04T16:47:00.230" v="1754" actId="26606"/>
          <ac:spMkLst>
            <pc:docMk/>
            <pc:sldMk cId="2101780775" sldId="260"/>
            <ac:spMk id="24" creationId="{94543A62-A2AB-454A-878E-D3D9190D5FC7}"/>
          </ac:spMkLst>
        </pc:spChg>
        <pc:spChg chg="add del">
          <ac:chgData name="Park, Daeshik" userId="7dab75c4-b421-4f4a-bd2f-216ec39e9b7f" providerId="ADAL" clId="{34C08C5F-A94F-46D9-A941-8E2F3CCC51CE}" dt="2021-05-04T16:49:07.257" v="1762" actId="26606"/>
          <ac:spMkLst>
            <pc:docMk/>
            <pc:sldMk cId="2101780775" sldId="260"/>
            <ac:spMk id="25" creationId="{AFD53EBD-B361-45AD-8ABF-9270B20B4AFE}"/>
          </ac:spMkLst>
        </pc:spChg>
        <pc:spChg chg="add del">
          <ac:chgData name="Park, Daeshik" userId="7dab75c4-b421-4f4a-bd2f-216ec39e9b7f" providerId="ADAL" clId="{34C08C5F-A94F-46D9-A941-8E2F3CCC51CE}" dt="2021-05-04T16:47:00.230" v="1754" actId="26606"/>
          <ac:spMkLst>
            <pc:docMk/>
            <pc:sldMk cId="2101780775" sldId="260"/>
            <ac:spMk id="26" creationId="{50553464-41F1-4160-9D02-7C5EC7013BDA}"/>
          </ac:spMkLst>
        </pc:spChg>
        <pc:spChg chg="add del">
          <ac:chgData name="Park, Daeshik" userId="7dab75c4-b421-4f4a-bd2f-216ec39e9b7f" providerId="ADAL" clId="{34C08C5F-A94F-46D9-A941-8E2F3CCC51CE}" dt="2021-05-04T16:49:07.257" v="1762" actId="26606"/>
          <ac:spMkLst>
            <pc:docMk/>
            <pc:sldMk cId="2101780775" sldId="260"/>
            <ac:spMk id="27" creationId="{DA1A4CE7-6399-4B37-ACE2-CFC4B4077B51}"/>
          </ac:spMkLst>
        </pc:spChg>
        <pc:spChg chg="add del">
          <ac:chgData name="Park, Daeshik" userId="7dab75c4-b421-4f4a-bd2f-216ec39e9b7f" providerId="ADAL" clId="{34C08C5F-A94F-46D9-A941-8E2F3CCC51CE}" dt="2021-05-08T02:25:23.153" v="5272" actId="26606"/>
          <ac:spMkLst>
            <pc:docMk/>
            <pc:sldMk cId="2101780775" sldId="260"/>
            <ac:spMk id="28" creationId="{23C7736A-5A08-4021-9AB6-390DFF506AA8}"/>
          </ac:spMkLst>
        </pc:spChg>
        <pc:spChg chg="add del">
          <ac:chgData name="Park, Daeshik" userId="7dab75c4-b421-4f4a-bd2f-216ec39e9b7f" providerId="ADAL" clId="{34C08C5F-A94F-46D9-A941-8E2F3CCC51CE}" dt="2021-05-08T02:25:23.153" v="5272" actId="26606"/>
          <ac:spMkLst>
            <pc:docMk/>
            <pc:sldMk cId="2101780775" sldId="260"/>
            <ac:spMk id="29" creationId="{433DF4D3-8A35-461A-ABE0-F56B78A1371F}"/>
          </ac:spMkLst>
        </pc:spChg>
        <pc:spChg chg="add del">
          <ac:chgData name="Park, Daeshik" userId="7dab75c4-b421-4f4a-bd2f-216ec39e9b7f" providerId="ADAL" clId="{34C08C5F-A94F-46D9-A941-8E2F3CCC51CE}" dt="2021-05-04T16:49:05.291" v="1761" actId="26606"/>
          <ac:spMkLst>
            <pc:docMk/>
            <pc:sldMk cId="2101780775" sldId="260"/>
            <ac:spMk id="32" creationId="{93262980-E907-4930-9E6E-3DC2025CE757}"/>
          </ac:spMkLst>
        </pc:spChg>
        <pc:spChg chg="add del">
          <ac:chgData name="Park, Daeshik" userId="7dab75c4-b421-4f4a-bd2f-216ec39e9b7f" providerId="ADAL" clId="{34C08C5F-A94F-46D9-A941-8E2F3CCC51CE}" dt="2021-05-04T16:49:05.291" v="1761" actId="26606"/>
          <ac:spMkLst>
            <pc:docMk/>
            <pc:sldMk cId="2101780775" sldId="260"/>
            <ac:spMk id="34" creationId="{AFD53EBD-B361-45AD-8ABF-9270B20B4AFE}"/>
          </ac:spMkLst>
        </pc:spChg>
        <pc:spChg chg="add del">
          <ac:chgData name="Park, Daeshik" userId="7dab75c4-b421-4f4a-bd2f-216ec39e9b7f" providerId="ADAL" clId="{34C08C5F-A94F-46D9-A941-8E2F3CCC51CE}" dt="2021-05-04T16:49:05.291" v="1761" actId="26606"/>
          <ac:spMkLst>
            <pc:docMk/>
            <pc:sldMk cId="2101780775" sldId="260"/>
            <ac:spMk id="36" creationId="{DA1A4CE7-6399-4B37-ACE2-CFC4B4077B51}"/>
          </ac:spMkLst>
        </pc:spChg>
        <pc:picChg chg="add mod ord modCrop">
          <ac:chgData name="Park, Daeshik" userId="7dab75c4-b421-4f4a-bd2f-216ec39e9b7f" providerId="ADAL" clId="{34C08C5F-A94F-46D9-A941-8E2F3CCC51CE}" dt="2021-05-09T20:44:08.532" v="5909" actId="14100"/>
          <ac:picMkLst>
            <pc:docMk/>
            <pc:sldMk cId="2101780775" sldId="260"/>
            <ac:picMk id="4" creationId="{F202B274-8477-42EC-A961-B92FB17EE534}"/>
          </ac:picMkLst>
        </pc:picChg>
      </pc:sldChg>
      <pc:sldChg chg="addSp delSp modSp mod setBg delDesignElem">
        <pc:chgData name="Park, Daeshik" userId="7dab75c4-b421-4f4a-bd2f-216ec39e9b7f" providerId="ADAL" clId="{34C08C5F-A94F-46D9-A941-8E2F3CCC51CE}" dt="2021-05-10T03:33:54.128" v="5994" actId="20577"/>
        <pc:sldMkLst>
          <pc:docMk/>
          <pc:sldMk cId="2711732247" sldId="261"/>
        </pc:sldMkLst>
        <pc:spChg chg="mod">
          <ac:chgData name="Park, Daeshik" userId="7dab75c4-b421-4f4a-bd2f-216ec39e9b7f" providerId="ADAL" clId="{34C08C5F-A94F-46D9-A941-8E2F3CCC51CE}" dt="2021-05-05T03:29:36.161" v="4226" actId="113"/>
          <ac:spMkLst>
            <pc:docMk/>
            <pc:sldMk cId="2711732247" sldId="261"/>
            <ac:spMk id="2" creationId="{67ED9692-0518-4EFB-A438-5345EEE3E9D6}"/>
          </ac:spMkLst>
        </pc:spChg>
        <pc:spChg chg="del">
          <ac:chgData name="Park, Daeshik" userId="7dab75c4-b421-4f4a-bd2f-216ec39e9b7f" providerId="ADAL" clId="{34C08C5F-A94F-46D9-A941-8E2F3CCC51CE}" dt="2021-05-03T14:03:15.941" v="308" actId="931"/>
          <ac:spMkLst>
            <pc:docMk/>
            <pc:sldMk cId="2711732247" sldId="261"/>
            <ac:spMk id="3" creationId="{437F44A9-F270-4944-98A6-DC60539F2383}"/>
          </ac:spMkLst>
        </pc:spChg>
        <pc:spChg chg="add mod">
          <ac:chgData name="Park, Daeshik" userId="7dab75c4-b421-4f4a-bd2f-216ec39e9b7f" providerId="ADAL" clId="{34C08C5F-A94F-46D9-A941-8E2F3CCC51CE}" dt="2021-05-10T03:33:54.128" v="5994" actId="20577"/>
          <ac:spMkLst>
            <pc:docMk/>
            <pc:sldMk cId="2711732247" sldId="261"/>
            <ac:spMk id="7" creationId="{6A4960CC-2917-4268-B787-2AFAEDD42A12}"/>
          </ac:spMkLst>
        </pc:spChg>
        <pc:spChg chg="add del">
          <ac:chgData name="Park, Daeshik" userId="7dab75c4-b421-4f4a-bd2f-216ec39e9b7f" providerId="ADAL" clId="{34C08C5F-A94F-46D9-A941-8E2F3CCC51CE}" dt="2021-05-03T14:04:49.060" v="318" actId="26606"/>
          <ac:spMkLst>
            <pc:docMk/>
            <pc:sldMk cId="2711732247" sldId="261"/>
            <ac:spMk id="9" creationId="{60F4900E-0C24-4E8C-BC6E-8CC072AD1C77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2711732247" sldId="261"/>
            <ac:spMk id="12" creationId="{3F4C104D-5F30-4811-9376-566B26E4719A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2711732247" sldId="261"/>
            <ac:spMk id="14" creationId="{0815E34B-5D02-4E01-A936-E8E1C0AB6F12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2711732247" sldId="261"/>
            <ac:spMk id="16" creationId="{7DE3414B-B032-4710-A468-D3285E38C5FF}"/>
          </ac:spMkLst>
        </pc:spChg>
        <pc:picChg chg="add mod modCrop">
          <ac:chgData name="Park, Daeshik" userId="7dab75c4-b421-4f4a-bd2f-216ec39e9b7f" providerId="ADAL" clId="{34C08C5F-A94F-46D9-A941-8E2F3CCC51CE}" dt="2021-05-09T20:44:31.588" v="5911" actId="14100"/>
          <ac:picMkLst>
            <pc:docMk/>
            <pc:sldMk cId="2711732247" sldId="261"/>
            <ac:picMk id="5" creationId="{2A108D67-0D99-4158-A130-D5EDD0C02325}"/>
          </ac:picMkLst>
        </pc:picChg>
      </pc:sldChg>
      <pc:sldChg chg="addSp delSp modSp mod ord setBg">
        <pc:chgData name="Park, Daeshik" userId="7dab75c4-b421-4f4a-bd2f-216ec39e9b7f" providerId="ADAL" clId="{34C08C5F-A94F-46D9-A941-8E2F3CCC51CE}" dt="2021-05-08T02:57:33.784" v="5425"/>
        <pc:sldMkLst>
          <pc:docMk/>
          <pc:sldMk cId="190416626" sldId="262"/>
        </pc:sldMkLst>
        <pc:spChg chg="mod">
          <ac:chgData name="Park, Daeshik" userId="7dab75c4-b421-4f4a-bd2f-216ec39e9b7f" providerId="ADAL" clId="{34C08C5F-A94F-46D9-A941-8E2F3CCC51CE}" dt="2021-05-08T02:57:33.784" v="5425"/>
          <ac:spMkLst>
            <pc:docMk/>
            <pc:sldMk cId="190416626" sldId="262"/>
            <ac:spMk id="2" creationId="{67ED9692-0518-4EFB-A438-5345EEE3E9D6}"/>
          </ac:spMkLst>
        </pc:spChg>
        <pc:spChg chg="add del">
          <ac:chgData name="Park, Daeshik" userId="7dab75c4-b421-4f4a-bd2f-216ec39e9b7f" providerId="ADAL" clId="{34C08C5F-A94F-46D9-A941-8E2F3CCC51CE}" dt="2021-05-03T17:45:58.732" v="1016" actId="931"/>
          <ac:spMkLst>
            <pc:docMk/>
            <pc:sldMk cId="190416626" sldId="262"/>
            <ac:spMk id="3" creationId="{437F44A9-F270-4944-98A6-DC60539F2383}"/>
          </ac:spMkLst>
        </pc:spChg>
        <pc:spChg chg="add del mod">
          <ac:chgData name="Park, Daeshik" userId="7dab75c4-b421-4f4a-bd2f-216ec39e9b7f" providerId="ADAL" clId="{34C08C5F-A94F-46D9-A941-8E2F3CCC51CE}" dt="2021-05-03T17:47:04.356" v="1020" actId="931"/>
          <ac:spMkLst>
            <pc:docMk/>
            <pc:sldMk cId="190416626" sldId="262"/>
            <ac:spMk id="8" creationId="{CDD16C4F-D015-42F1-81AE-61E7F07932A9}"/>
          </ac:spMkLst>
        </pc:spChg>
        <pc:spChg chg="add del mod">
          <ac:chgData name="Park, Daeshik" userId="7dab75c4-b421-4f4a-bd2f-216ec39e9b7f" providerId="ADAL" clId="{34C08C5F-A94F-46D9-A941-8E2F3CCC51CE}" dt="2021-05-03T17:51:33.212" v="1071" actId="931"/>
          <ac:spMkLst>
            <pc:docMk/>
            <pc:sldMk cId="190416626" sldId="262"/>
            <ac:spMk id="12" creationId="{C39B5344-B19D-4C14-B5B1-D44113A70219}"/>
          </ac:spMkLst>
        </pc:spChg>
        <pc:spChg chg="add del">
          <ac:chgData name="Park, Daeshik" userId="7dab75c4-b421-4f4a-bd2f-216ec39e9b7f" providerId="ADAL" clId="{34C08C5F-A94F-46D9-A941-8E2F3CCC51CE}" dt="2021-05-03T17:47:18.388" v="1022" actId="26606"/>
          <ac:spMkLst>
            <pc:docMk/>
            <pc:sldMk cId="190416626" sldId="262"/>
            <ac:spMk id="14" creationId="{4FCB5FD5-A4B9-45F8-9173-868FF571EFA9}"/>
          </ac:spMkLst>
        </pc:spChg>
        <pc:picChg chg="add del mod">
          <ac:chgData name="Park, Daeshik" userId="7dab75c4-b421-4f4a-bd2f-216ec39e9b7f" providerId="ADAL" clId="{34C08C5F-A94F-46D9-A941-8E2F3CCC51CE}" dt="2021-05-03T17:44:47.992" v="1015"/>
          <ac:picMkLst>
            <pc:docMk/>
            <pc:sldMk cId="190416626" sldId="262"/>
            <ac:picMk id="4" creationId="{F52A8192-FE6F-4163-8110-6311467FE189}"/>
          </ac:picMkLst>
        </pc:picChg>
        <pc:picChg chg="add del mod">
          <ac:chgData name="Park, Daeshik" userId="7dab75c4-b421-4f4a-bd2f-216ec39e9b7f" providerId="ADAL" clId="{34C08C5F-A94F-46D9-A941-8E2F3CCC51CE}" dt="2021-05-03T17:46:59.845" v="1019" actId="478"/>
          <ac:picMkLst>
            <pc:docMk/>
            <pc:sldMk cId="190416626" sldId="262"/>
            <ac:picMk id="6" creationId="{47A0E13A-EBE6-4A39-94CB-D0A1AB2E7FAE}"/>
          </ac:picMkLst>
        </pc:picChg>
        <pc:picChg chg="add del mod">
          <ac:chgData name="Park, Daeshik" userId="7dab75c4-b421-4f4a-bd2f-216ec39e9b7f" providerId="ADAL" clId="{34C08C5F-A94F-46D9-A941-8E2F3CCC51CE}" dt="2021-05-03T17:51:28.337" v="1070" actId="478"/>
          <ac:picMkLst>
            <pc:docMk/>
            <pc:sldMk cId="190416626" sldId="262"/>
            <ac:picMk id="10" creationId="{3EF96835-5EEF-4324-B84F-533F760EEAB4}"/>
          </ac:picMkLst>
        </pc:picChg>
        <pc:picChg chg="add mod">
          <ac:chgData name="Park, Daeshik" userId="7dab75c4-b421-4f4a-bd2f-216ec39e9b7f" providerId="ADAL" clId="{34C08C5F-A94F-46D9-A941-8E2F3CCC51CE}" dt="2021-05-05T03:24:59.309" v="4211" actId="14100"/>
          <ac:picMkLst>
            <pc:docMk/>
            <pc:sldMk cId="190416626" sldId="262"/>
            <ac:picMk id="15" creationId="{0AD764AC-3394-427F-A173-D63E6E7F83C3}"/>
          </ac:picMkLst>
        </pc:picChg>
      </pc:sldChg>
      <pc:sldChg chg="addSp delSp modSp mod">
        <pc:chgData name="Park, Daeshik" userId="7dab75c4-b421-4f4a-bd2f-216ec39e9b7f" providerId="ADAL" clId="{34C08C5F-A94F-46D9-A941-8E2F3CCC51CE}" dt="2021-05-09T20:54:02.436" v="5950" actId="14100"/>
        <pc:sldMkLst>
          <pc:docMk/>
          <pc:sldMk cId="4008870002" sldId="263"/>
        </pc:sldMkLst>
        <pc:spChg chg="mod">
          <ac:chgData name="Park, Daeshik" userId="7dab75c4-b421-4f4a-bd2f-216ec39e9b7f" providerId="ADAL" clId="{34C08C5F-A94F-46D9-A941-8E2F3CCC51CE}" dt="2021-05-08T02:57:33.784" v="5425"/>
          <ac:spMkLst>
            <pc:docMk/>
            <pc:sldMk cId="4008870002" sldId="263"/>
            <ac:spMk id="2" creationId="{67ED9692-0518-4EFB-A438-5345EEE3E9D6}"/>
          </ac:spMkLst>
        </pc:spChg>
        <pc:spChg chg="del">
          <ac:chgData name="Park, Daeshik" userId="7dab75c4-b421-4f4a-bd2f-216ec39e9b7f" providerId="ADAL" clId="{34C08C5F-A94F-46D9-A941-8E2F3CCC51CE}" dt="2021-05-03T18:06:56.581" v="1092" actId="931"/>
          <ac:spMkLst>
            <pc:docMk/>
            <pc:sldMk cId="4008870002" sldId="263"/>
            <ac:spMk id="3" creationId="{437F44A9-F270-4944-98A6-DC60539F2383}"/>
          </ac:spMkLst>
        </pc:spChg>
        <pc:picChg chg="add mod">
          <ac:chgData name="Park, Daeshik" userId="7dab75c4-b421-4f4a-bd2f-216ec39e9b7f" providerId="ADAL" clId="{34C08C5F-A94F-46D9-A941-8E2F3CCC51CE}" dt="2021-05-09T20:54:02.436" v="5950" actId="14100"/>
          <ac:picMkLst>
            <pc:docMk/>
            <pc:sldMk cId="4008870002" sldId="263"/>
            <ac:picMk id="5" creationId="{F56CE401-4359-41E9-A6F1-6D68597D564F}"/>
          </ac:picMkLst>
        </pc:picChg>
      </pc:sldChg>
      <pc:sldChg chg="addSp delSp modSp mod">
        <pc:chgData name="Park, Daeshik" userId="7dab75c4-b421-4f4a-bd2f-216ec39e9b7f" providerId="ADAL" clId="{34C08C5F-A94F-46D9-A941-8E2F3CCC51CE}" dt="2021-05-09T20:55:45.510" v="5951" actId="14100"/>
        <pc:sldMkLst>
          <pc:docMk/>
          <pc:sldMk cId="4217895026" sldId="264"/>
        </pc:sldMkLst>
        <pc:spChg chg="mod">
          <ac:chgData name="Park, Daeshik" userId="7dab75c4-b421-4f4a-bd2f-216ec39e9b7f" providerId="ADAL" clId="{34C08C5F-A94F-46D9-A941-8E2F3CCC51CE}" dt="2021-05-08T02:57:33.784" v="5425"/>
          <ac:spMkLst>
            <pc:docMk/>
            <pc:sldMk cId="4217895026" sldId="264"/>
            <ac:spMk id="2" creationId="{67ED9692-0518-4EFB-A438-5345EEE3E9D6}"/>
          </ac:spMkLst>
        </pc:spChg>
        <pc:spChg chg="del">
          <ac:chgData name="Park, Daeshik" userId="7dab75c4-b421-4f4a-bd2f-216ec39e9b7f" providerId="ADAL" clId="{34C08C5F-A94F-46D9-A941-8E2F3CCC51CE}" dt="2021-05-05T02:03:12.931" v="3026" actId="931"/>
          <ac:spMkLst>
            <pc:docMk/>
            <pc:sldMk cId="4217895026" sldId="264"/>
            <ac:spMk id="3" creationId="{437F44A9-F270-4944-98A6-DC60539F2383}"/>
          </ac:spMkLst>
        </pc:spChg>
        <pc:spChg chg="add del mod">
          <ac:chgData name="Park, Daeshik" userId="7dab75c4-b421-4f4a-bd2f-216ec39e9b7f" providerId="ADAL" clId="{34C08C5F-A94F-46D9-A941-8E2F3CCC51CE}" dt="2021-05-05T02:04:31.019" v="3030" actId="931"/>
          <ac:spMkLst>
            <pc:docMk/>
            <pc:sldMk cId="4217895026" sldId="264"/>
            <ac:spMk id="7" creationId="{B3C2C4D7-73FA-4B32-8FCC-362093BF7653}"/>
          </ac:spMkLst>
        </pc:spChg>
        <pc:spChg chg="add del mod">
          <ac:chgData name="Park, Daeshik" userId="7dab75c4-b421-4f4a-bd2f-216ec39e9b7f" providerId="ADAL" clId="{34C08C5F-A94F-46D9-A941-8E2F3CCC51CE}" dt="2021-05-05T02:05:46.406" v="3038" actId="931"/>
          <ac:spMkLst>
            <pc:docMk/>
            <pc:sldMk cId="4217895026" sldId="264"/>
            <ac:spMk id="10" creationId="{0EA4C048-5809-4A70-A983-4094FA43690C}"/>
          </ac:spMkLst>
        </pc:spChg>
        <pc:spChg chg="add del mod">
          <ac:chgData name="Park, Daeshik" userId="7dab75c4-b421-4f4a-bd2f-216ec39e9b7f" providerId="ADAL" clId="{34C08C5F-A94F-46D9-A941-8E2F3CCC51CE}" dt="2021-05-05T02:05:35.189" v="3035" actId="931"/>
          <ac:spMkLst>
            <pc:docMk/>
            <pc:sldMk cId="4217895026" sldId="264"/>
            <ac:spMk id="12" creationId="{8EB22102-4B74-448B-8ECB-29A6D1E29665}"/>
          </ac:spMkLst>
        </pc:spChg>
        <pc:spChg chg="add del mod">
          <ac:chgData name="Park, Daeshik" userId="7dab75c4-b421-4f4a-bd2f-216ec39e9b7f" providerId="ADAL" clId="{34C08C5F-A94F-46D9-A941-8E2F3CCC51CE}" dt="2021-05-05T02:06:09.873" v="3042"/>
          <ac:spMkLst>
            <pc:docMk/>
            <pc:sldMk cId="4217895026" sldId="264"/>
            <ac:spMk id="17" creationId="{F4B643B6-019B-4DB2-AB48-28139506D80A}"/>
          </ac:spMkLst>
        </pc:spChg>
        <pc:spChg chg="add del mod">
          <ac:chgData name="Park, Daeshik" userId="7dab75c4-b421-4f4a-bd2f-216ec39e9b7f" providerId="ADAL" clId="{34C08C5F-A94F-46D9-A941-8E2F3CCC51CE}" dt="2021-05-05T02:06:09.873" v="3042"/>
          <ac:spMkLst>
            <pc:docMk/>
            <pc:sldMk cId="4217895026" sldId="264"/>
            <ac:spMk id="18" creationId="{D6ED2186-563D-42A0-9019-28047CB659ED}"/>
          </ac:spMkLst>
        </pc:spChg>
        <pc:spChg chg="add del mod">
          <ac:chgData name="Park, Daeshik" userId="7dab75c4-b421-4f4a-bd2f-216ec39e9b7f" providerId="ADAL" clId="{34C08C5F-A94F-46D9-A941-8E2F3CCC51CE}" dt="2021-05-05T02:27:28.394" v="3720" actId="931"/>
          <ac:spMkLst>
            <pc:docMk/>
            <pc:sldMk cId="4217895026" sldId="264"/>
            <ac:spMk id="20" creationId="{EB827FAD-3E58-469A-B43A-6545AC49E511}"/>
          </ac:spMkLst>
        </pc:spChg>
        <pc:spChg chg="add del mod">
          <ac:chgData name="Park, Daeshik" userId="7dab75c4-b421-4f4a-bd2f-216ec39e9b7f" providerId="ADAL" clId="{34C08C5F-A94F-46D9-A941-8E2F3CCC51CE}" dt="2021-05-05T02:27:44.832" v="3723"/>
          <ac:spMkLst>
            <pc:docMk/>
            <pc:sldMk cId="4217895026" sldId="264"/>
            <ac:spMk id="22" creationId="{4C13FA73-BD57-47B7-8DBF-AD4A11F49DFA}"/>
          </ac:spMkLst>
        </pc:spChg>
        <pc:picChg chg="add del mod">
          <ac:chgData name="Park, Daeshik" userId="7dab75c4-b421-4f4a-bd2f-216ec39e9b7f" providerId="ADAL" clId="{34C08C5F-A94F-46D9-A941-8E2F3CCC51CE}" dt="2021-05-05T02:04:18.158" v="3029" actId="478"/>
          <ac:picMkLst>
            <pc:docMk/>
            <pc:sldMk cId="4217895026" sldId="264"/>
            <ac:picMk id="5" creationId="{F5145D0A-204E-47EC-9B67-4730DF6F95B9}"/>
          </ac:picMkLst>
        </pc:picChg>
        <pc:picChg chg="add del mod">
          <ac:chgData name="Park, Daeshik" userId="7dab75c4-b421-4f4a-bd2f-216ec39e9b7f" providerId="ADAL" clId="{34C08C5F-A94F-46D9-A941-8E2F3CCC51CE}" dt="2021-05-05T02:05:29.696" v="3034" actId="478"/>
          <ac:picMkLst>
            <pc:docMk/>
            <pc:sldMk cId="4217895026" sldId="264"/>
            <ac:picMk id="9" creationId="{E7F1A185-9655-426B-8150-20E375E697F5}"/>
          </ac:picMkLst>
        </pc:picChg>
        <pc:picChg chg="add del mod">
          <ac:chgData name="Park, Daeshik" userId="7dab75c4-b421-4f4a-bd2f-216ec39e9b7f" providerId="ADAL" clId="{34C08C5F-A94F-46D9-A941-8E2F3CCC51CE}" dt="2021-05-05T02:24:44.776" v="3675" actId="478"/>
          <ac:picMkLst>
            <pc:docMk/>
            <pc:sldMk cId="4217895026" sldId="264"/>
            <ac:picMk id="14" creationId="{AD668120-F7E4-4E7A-9A74-2D28AE96190E}"/>
          </ac:picMkLst>
        </pc:picChg>
        <pc:picChg chg="add del mod">
          <ac:chgData name="Park, Daeshik" userId="7dab75c4-b421-4f4a-bd2f-216ec39e9b7f" providerId="ADAL" clId="{34C08C5F-A94F-46D9-A941-8E2F3CCC51CE}" dt="2021-05-05T02:24:47.379" v="3676" actId="478"/>
          <ac:picMkLst>
            <pc:docMk/>
            <pc:sldMk cId="4217895026" sldId="264"/>
            <ac:picMk id="16" creationId="{901652BB-9430-431E-B37C-2C96165CFDBF}"/>
          </ac:picMkLst>
        </pc:picChg>
        <pc:picChg chg="add mod modCrop">
          <ac:chgData name="Park, Daeshik" userId="7dab75c4-b421-4f4a-bd2f-216ec39e9b7f" providerId="ADAL" clId="{34C08C5F-A94F-46D9-A941-8E2F3CCC51CE}" dt="2021-05-09T20:55:45.510" v="5951" actId="14100"/>
          <ac:picMkLst>
            <pc:docMk/>
            <pc:sldMk cId="4217895026" sldId="264"/>
            <ac:picMk id="24" creationId="{63B7C2A7-D909-4937-BE48-F68628D029C9}"/>
          </ac:picMkLst>
        </pc:picChg>
      </pc:sldChg>
      <pc:sldChg chg="modSp add del">
        <pc:chgData name="Park, Daeshik" userId="7dab75c4-b421-4f4a-bd2f-216ec39e9b7f" providerId="ADAL" clId="{34C08C5F-A94F-46D9-A941-8E2F3CCC51CE}" dt="2021-05-05T03:37:01.517" v="4279" actId="47"/>
        <pc:sldMkLst>
          <pc:docMk/>
          <pc:sldMk cId="1525724537" sldId="265"/>
        </pc:sldMkLst>
        <pc:spChg chg="mod">
          <ac:chgData name="Park, Daeshik" userId="7dab75c4-b421-4f4a-bd2f-216ec39e9b7f" providerId="ADAL" clId="{34C08C5F-A94F-46D9-A941-8E2F3CCC51CE}" dt="2021-05-04T16:49:32.882" v="1769"/>
          <ac:spMkLst>
            <pc:docMk/>
            <pc:sldMk cId="1525724537" sldId="265"/>
            <ac:spMk id="2" creationId="{67ED9692-0518-4EFB-A438-5345EEE3E9D6}"/>
          </ac:spMkLst>
        </pc:spChg>
      </pc:sldChg>
      <pc:sldChg chg="addSp delSp modSp add mod ord">
        <pc:chgData name="Park, Daeshik" userId="7dab75c4-b421-4f4a-bd2f-216ec39e9b7f" providerId="ADAL" clId="{34C08C5F-A94F-46D9-A941-8E2F3CCC51CE}" dt="2021-05-08T02:57:33.784" v="5425"/>
        <pc:sldMkLst>
          <pc:docMk/>
          <pc:sldMk cId="306026689" sldId="266"/>
        </pc:sldMkLst>
        <pc:spChg chg="mod">
          <ac:chgData name="Park, Daeshik" userId="7dab75c4-b421-4f4a-bd2f-216ec39e9b7f" providerId="ADAL" clId="{34C08C5F-A94F-46D9-A941-8E2F3CCC51CE}" dt="2021-05-08T02:57:33.784" v="5425"/>
          <ac:spMkLst>
            <pc:docMk/>
            <pc:sldMk cId="306026689" sldId="266"/>
            <ac:spMk id="2" creationId="{67ED9692-0518-4EFB-A438-5345EEE3E9D6}"/>
          </ac:spMkLst>
        </pc:spChg>
        <pc:spChg chg="del">
          <ac:chgData name="Park, Daeshik" userId="7dab75c4-b421-4f4a-bd2f-216ec39e9b7f" providerId="ADAL" clId="{34C08C5F-A94F-46D9-A941-8E2F3CCC51CE}" dt="2021-05-03T18:18:17.655" v="1128" actId="931"/>
          <ac:spMkLst>
            <pc:docMk/>
            <pc:sldMk cId="306026689" sldId="266"/>
            <ac:spMk id="3" creationId="{437F44A9-F270-4944-98A6-DC60539F2383}"/>
          </ac:spMkLst>
        </pc:spChg>
        <pc:spChg chg="add del mod">
          <ac:chgData name="Park, Daeshik" userId="7dab75c4-b421-4f4a-bd2f-216ec39e9b7f" providerId="ADAL" clId="{34C08C5F-A94F-46D9-A941-8E2F3CCC51CE}" dt="2021-05-03T18:23:07.321" v="1134" actId="931"/>
          <ac:spMkLst>
            <pc:docMk/>
            <pc:sldMk cId="306026689" sldId="266"/>
            <ac:spMk id="7" creationId="{2C3D62D6-C9DD-43D5-941A-3DAE4968AE69}"/>
          </ac:spMkLst>
        </pc:spChg>
        <pc:spChg chg="add del mod">
          <ac:chgData name="Park, Daeshik" userId="7dab75c4-b421-4f4a-bd2f-216ec39e9b7f" providerId="ADAL" clId="{34C08C5F-A94F-46D9-A941-8E2F3CCC51CE}" dt="2021-05-03T18:23:17.410" v="1138" actId="931"/>
          <ac:spMkLst>
            <pc:docMk/>
            <pc:sldMk cId="306026689" sldId="266"/>
            <ac:spMk id="11" creationId="{58BDA12E-DEBC-4B92-96EC-6A5D04E87B51}"/>
          </ac:spMkLst>
        </pc:spChg>
        <pc:picChg chg="add del mod">
          <ac:chgData name="Park, Daeshik" userId="7dab75c4-b421-4f4a-bd2f-216ec39e9b7f" providerId="ADAL" clId="{34C08C5F-A94F-46D9-A941-8E2F3CCC51CE}" dt="2021-05-03T18:19:04.962" v="1133" actId="478"/>
          <ac:picMkLst>
            <pc:docMk/>
            <pc:sldMk cId="306026689" sldId="266"/>
            <ac:picMk id="5" creationId="{E9CD137D-BF79-4C1E-ACA7-5AF39D396D74}"/>
          </ac:picMkLst>
        </pc:picChg>
        <pc:picChg chg="add del mod">
          <ac:chgData name="Park, Daeshik" userId="7dab75c4-b421-4f4a-bd2f-216ec39e9b7f" providerId="ADAL" clId="{34C08C5F-A94F-46D9-A941-8E2F3CCC51CE}" dt="2021-05-03T18:23:10.861" v="1137" actId="478"/>
          <ac:picMkLst>
            <pc:docMk/>
            <pc:sldMk cId="306026689" sldId="266"/>
            <ac:picMk id="9" creationId="{4CCE9BBF-9E33-4F11-8C02-647F0120F9EB}"/>
          </ac:picMkLst>
        </pc:picChg>
        <pc:picChg chg="add mod modCrop">
          <ac:chgData name="Park, Daeshik" userId="7dab75c4-b421-4f4a-bd2f-216ec39e9b7f" providerId="ADAL" clId="{34C08C5F-A94F-46D9-A941-8E2F3CCC51CE}" dt="2021-05-05T03:26:27.284" v="4217" actId="14100"/>
          <ac:picMkLst>
            <pc:docMk/>
            <pc:sldMk cId="306026689" sldId="266"/>
            <ac:picMk id="13" creationId="{5640FF25-EA01-490D-9C3C-8CFDE828E54D}"/>
          </ac:picMkLst>
        </pc:picChg>
      </pc:sldChg>
      <pc:sldChg chg="addSp delSp modSp add mod ord setBg delDesignElem">
        <pc:chgData name="Park, Daeshik" userId="7dab75c4-b421-4f4a-bd2f-216ec39e9b7f" providerId="ADAL" clId="{34C08C5F-A94F-46D9-A941-8E2F3CCC51CE}" dt="2021-05-08T02:57:33.784" v="5425"/>
        <pc:sldMkLst>
          <pc:docMk/>
          <pc:sldMk cId="1359303213" sldId="267"/>
        </pc:sldMkLst>
        <pc:spChg chg="mod">
          <ac:chgData name="Park, Daeshik" userId="7dab75c4-b421-4f4a-bd2f-216ec39e9b7f" providerId="ADAL" clId="{34C08C5F-A94F-46D9-A941-8E2F3CCC51CE}" dt="2021-05-05T03:33:12.780" v="4267" actId="113"/>
          <ac:spMkLst>
            <pc:docMk/>
            <pc:sldMk cId="1359303213" sldId="267"/>
            <ac:spMk id="2" creationId="{67ED9692-0518-4EFB-A438-5345EEE3E9D6}"/>
          </ac:spMkLst>
        </pc:spChg>
        <pc:spChg chg="del">
          <ac:chgData name="Park, Daeshik" userId="7dab75c4-b421-4f4a-bd2f-216ec39e9b7f" providerId="ADAL" clId="{34C08C5F-A94F-46D9-A941-8E2F3CCC51CE}" dt="2021-05-04T23:44:03.643" v="2359" actId="931"/>
          <ac:spMkLst>
            <pc:docMk/>
            <pc:sldMk cId="1359303213" sldId="267"/>
            <ac:spMk id="3" creationId="{437F44A9-F270-4944-98A6-DC60539F2383}"/>
          </ac:spMkLst>
        </pc:spChg>
        <pc:spChg chg="add del">
          <ac:chgData name="Park, Daeshik" userId="7dab75c4-b421-4f4a-bd2f-216ec39e9b7f" providerId="ADAL" clId="{34C08C5F-A94F-46D9-A941-8E2F3CCC51CE}" dt="2021-05-04T23:48:17.683" v="2371" actId="26606"/>
          <ac:spMkLst>
            <pc:docMk/>
            <pc:sldMk cId="1359303213" sldId="267"/>
            <ac:spMk id="7" creationId="{3F4C104D-5F30-4811-9376-566B26E4719A}"/>
          </ac:spMkLst>
        </pc:spChg>
        <pc:spChg chg="add del">
          <ac:chgData name="Park, Daeshik" userId="7dab75c4-b421-4f4a-bd2f-216ec39e9b7f" providerId="ADAL" clId="{34C08C5F-A94F-46D9-A941-8E2F3CCC51CE}" dt="2021-05-04T23:48:17.683" v="2371" actId="26606"/>
          <ac:spMkLst>
            <pc:docMk/>
            <pc:sldMk cId="1359303213" sldId="267"/>
            <ac:spMk id="8" creationId="{0815E34B-5D02-4E01-A936-E8E1C0AB6F12}"/>
          </ac:spMkLst>
        </pc:spChg>
        <pc:spChg chg="add del">
          <ac:chgData name="Park, Daeshik" userId="7dab75c4-b421-4f4a-bd2f-216ec39e9b7f" providerId="ADAL" clId="{34C08C5F-A94F-46D9-A941-8E2F3CCC51CE}" dt="2021-05-04T23:44:39.823" v="2363" actId="26606"/>
          <ac:spMkLst>
            <pc:docMk/>
            <pc:sldMk cId="1359303213" sldId="267"/>
            <ac:spMk id="9" creationId="{21EE4221-B733-4C54-9AD4-24A35A492CF8}"/>
          </ac:spMkLst>
        </pc:spChg>
        <pc:spChg chg="add del">
          <ac:chgData name="Park, Daeshik" userId="7dab75c4-b421-4f4a-bd2f-216ec39e9b7f" providerId="ADAL" clId="{34C08C5F-A94F-46D9-A941-8E2F3CCC51CE}" dt="2021-05-04T23:48:17.683" v="2371" actId="26606"/>
          <ac:spMkLst>
            <pc:docMk/>
            <pc:sldMk cId="1359303213" sldId="267"/>
            <ac:spMk id="10" creationId="{4A108AC7-8F1F-4FCF-A19F-906925A661DD}"/>
          </ac:spMkLst>
        </pc:spChg>
        <pc:spChg chg="add del">
          <ac:chgData name="Park, Daeshik" userId="7dab75c4-b421-4f4a-bd2f-216ec39e9b7f" providerId="ADAL" clId="{34C08C5F-A94F-46D9-A941-8E2F3CCC51CE}" dt="2021-05-04T23:48:17.683" v="2371" actId="26606"/>
          <ac:spMkLst>
            <pc:docMk/>
            <pc:sldMk cId="1359303213" sldId="267"/>
            <ac:spMk id="11" creationId="{7DE3414B-B032-4710-A468-D3285E38C5FF}"/>
          </ac:spMkLst>
        </pc:spChg>
        <pc:spChg chg="add del">
          <ac:chgData name="Park, Daeshik" userId="7dab75c4-b421-4f4a-bd2f-216ec39e9b7f" providerId="ADAL" clId="{34C08C5F-A94F-46D9-A941-8E2F3CCC51CE}" dt="2021-05-04T23:44:39.823" v="2363" actId="26606"/>
          <ac:spMkLst>
            <pc:docMk/>
            <pc:sldMk cId="1359303213" sldId="267"/>
            <ac:spMk id="12" creationId="{B2EC7880-C5D9-40A8-A6B0-3198AD07AD1B}"/>
          </ac:spMkLst>
        </pc:spChg>
        <pc:spChg chg="add del mod">
          <ac:chgData name="Park, Daeshik" userId="7dab75c4-b421-4f4a-bd2f-216ec39e9b7f" providerId="ADAL" clId="{34C08C5F-A94F-46D9-A941-8E2F3CCC51CE}" dt="2021-05-04T23:48:23.140" v="2373" actId="931"/>
          <ac:spMkLst>
            <pc:docMk/>
            <pc:sldMk cId="1359303213" sldId="267"/>
            <ac:spMk id="13" creationId="{0DEB17A6-96C1-4F9D-9E82-4423C0E3BE22}"/>
          </ac:spMkLst>
        </pc:spChg>
        <pc:spChg chg="add del">
          <ac:chgData name="Park, Daeshik" userId="7dab75c4-b421-4f4a-bd2f-216ec39e9b7f" providerId="ADAL" clId="{34C08C5F-A94F-46D9-A941-8E2F3CCC51CE}" dt="2021-05-04T23:44:39.823" v="2363" actId="26606"/>
          <ac:spMkLst>
            <pc:docMk/>
            <pc:sldMk cId="1359303213" sldId="267"/>
            <ac:spMk id="14" creationId="{94543A62-A2AB-454A-878E-D3D9190D5FC7}"/>
          </ac:spMkLst>
        </pc:spChg>
        <pc:spChg chg="add del">
          <ac:chgData name="Park, Daeshik" userId="7dab75c4-b421-4f4a-bd2f-216ec39e9b7f" providerId="ADAL" clId="{34C08C5F-A94F-46D9-A941-8E2F3CCC51CE}" dt="2021-05-04T23:44:39.823" v="2363" actId="26606"/>
          <ac:spMkLst>
            <pc:docMk/>
            <pc:sldMk cId="1359303213" sldId="267"/>
            <ac:spMk id="16" creationId="{50553464-41F1-4160-9D02-7C5EC7013BDA}"/>
          </ac:spMkLst>
        </pc:spChg>
        <pc:spChg chg="add del">
          <ac:chgData name="Park, Daeshik" userId="7dab75c4-b421-4f4a-bd2f-216ec39e9b7f" providerId="ADAL" clId="{34C08C5F-A94F-46D9-A941-8E2F3CCC51CE}" dt="2021-05-04T23:44:43.611" v="2365" actId="26606"/>
          <ac:spMkLst>
            <pc:docMk/>
            <pc:sldMk cId="1359303213" sldId="267"/>
            <ac:spMk id="18" creationId="{3F4C104D-5F30-4811-9376-566B26E4719A}"/>
          </ac:spMkLst>
        </pc:spChg>
        <pc:spChg chg="add del">
          <ac:chgData name="Park, Daeshik" userId="7dab75c4-b421-4f4a-bd2f-216ec39e9b7f" providerId="ADAL" clId="{34C08C5F-A94F-46D9-A941-8E2F3CCC51CE}" dt="2021-05-04T23:44:43.611" v="2365" actId="26606"/>
          <ac:spMkLst>
            <pc:docMk/>
            <pc:sldMk cId="1359303213" sldId="267"/>
            <ac:spMk id="19" creationId="{0815E34B-5D02-4E01-A936-E8E1C0AB6F12}"/>
          </ac:spMkLst>
        </pc:spChg>
        <pc:spChg chg="add del">
          <ac:chgData name="Park, Daeshik" userId="7dab75c4-b421-4f4a-bd2f-216ec39e9b7f" providerId="ADAL" clId="{34C08C5F-A94F-46D9-A941-8E2F3CCC51CE}" dt="2021-05-04T23:44:43.611" v="2365" actId="26606"/>
          <ac:spMkLst>
            <pc:docMk/>
            <pc:sldMk cId="1359303213" sldId="267"/>
            <ac:spMk id="20" creationId="{888BCD03-1A0F-498F-8755-3FAB3E36A4CD}"/>
          </ac:spMkLst>
        </pc:spChg>
        <pc:spChg chg="add del">
          <ac:chgData name="Park, Daeshik" userId="7dab75c4-b421-4f4a-bd2f-216ec39e9b7f" providerId="ADAL" clId="{34C08C5F-A94F-46D9-A941-8E2F3CCC51CE}" dt="2021-05-04T23:44:43.611" v="2365" actId="26606"/>
          <ac:spMkLst>
            <pc:docMk/>
            <pc:sldMk cId="1359303213" sldId="267"/>
            <ac:spMk id="21" creationId="{7DE3414B-B032-4710-A468-D3285E38C5FF}"/>
          </ac:spMkLst>
        </pc:spChg>
        <pc:spChg chg="add del">
          <ac:chgData name="Park, Daeshik" userId="7dab75c4-b421-4f4a-bd2f-216ec39e9b7f" providerId="ADAL" clId="{34C08C5F-A94F-46D9-A941-8E2F3CCC51CE}" dt="2021-05-04T23:52:40.015" v="2463" actId="26606"/>
          <ac:spMkLst>
            <pc:docMk/>
            <pc:sldMk cId="1359303213" sldId="267"/>
            <ac:spMk id="22" creationId="{1EDD21E1-BAF0-4314-AB31-82ECB8AC9EA9}"/>
          </ac:spMkLst>
        </pc:spChg>
        <pc:spChg chg="add del">
          <ac:chgData name="Park, Daeshik" userId="7dab75c4-b421-4f4a-bd2f-216ec39e9b7f" providerId="ADAL" clId="{34C08C5F-A94F-46D9-A941-8E2F3CCC51CE}" dt="2021-05-04T23:45:43.511" v="2367" actId="26606"/>
          <ac:spMkLst>
            <pc:docMk/>
            <pc:sldMk cId="1359303213" sldId="267"/>
            <ac:spMk id="23" creationId="{B2EC7880-C5D9-40A8-A6B0-3198AD07AD1B}"/>
          </ac:spMkLst>
        </pc:spChg>
        <pc:spChg chg="add del">
          <ac:chgData name="Park, Daeshik" userId="7dab75c4-b421-4f4a-bd2f-216ec39e9b7f" providerId="ADAL" clId="{34C08C5F-A94F-46D9-A941-8E2F3CCC51CE}" dt="2021-05-04T23:45:43.511" v="2367" actId="26606"/>
          <ac:spMkLst>
            <pc:docMk/>
            <pc:sldMk cId="1359303213" sldId="267"/>
            <ac:spMk id="24" creationId="{94543A62-A2AB-454A-878E-D3D9190D5FC7}"/>
          </ac:spMkLst>
        </pc:spChg>
        <pc:spChg chg="add del">
          <ac:chgData name="Park, Daeshik" userId="7dab75c4-b421-4f4a-bd2f-216ec39e9b7f" providerId="ADAL" clId="{34C08C5F-A94F-46D9-A941-8E2F3CCC51CE}" dt="2021-05-04T23:45:43.511" v="2367" actId="26606"/>
          <ac:spMkLst>
            <pc:docMk/>
            <pc:sldMk cId="1359303213" sldId="267"/>
            <ac:spMk id="25" creationId="{21EE4221-B733-4C54-9AD4-24A35A492CF8}"/>
          </ac:spMkLst>
        </pc:spChg>
        <pc:spChg chg="add del">
          <ac:chgData name="Park, Daeshik" userId="7dab75c4-b421-4f4a-bd2f-216ec39e9b7f" providerId="ADAL" clId="{34C08C5F-A94F-46D9-A941-8E2F3CCC51CE}" dt="2021-05-04T23:45:43.511" v="2367" actId="26606"/>
          <ac:spMkLst>
            <pc:docMk/>
            <pc:sldMk cId="1359303213" sldId="267"/>
            <ac:spMk id="26" creationId="{50553464-41F1-4160-9D02-7C5EC7013BDA}"/>
          </ac:spMkLst>
        </pc:spChg>
        <pc:spChg chg="add del">
          <ac:chgData name="Park, Daeshik" userId="7dab75c4-b421-4f4a-bd2f-216ec39e9b7f" providerId="ADAL" clId="{34C08C5F-A94F-46D9-A941-8E2F3CCC51CE}" dt="2021-05-04T23:52:40.015" v="2463" actId="26606"/>
          <ac:spMkLst>
            <pc:docMk/>
            <pc:sldMk cId="1359303213" sldId="267"/>
            <ac:spMk id="27" creationId="{FDC8619C-F25D-468E-95FA-2A2151D7DDD2}"/>
          </ac:spMkLst>
        </pc:spChg>
        <pc:spChg chg="add del">
          <ac:chgData name="Park, Daeshik" userId="7dab75c4-b421-4f4a-bd2f-216ec39e9b7f" providerId="ADAL" clId="{34C08C5F-A94F-46D9-A941-8E2F3CCC51CE}" dt="2021-05-04T23:52:40.015" v="2463" actId="26606"/>
          <ac:spMkLst>
            <pc:docMk/>
            <pc:sldMk cId="1359303213" sldId="267"/>
            <ac:spMk id="28" creationId="{7D9439D6-DEAD-4CEB-A61B-BE3D64D1B598}"/>
          </ac:spMkLst>
        </pc:spChg>
        <pc:spChg chg="add mod">
          <ac:chgData name="Park, Daeshik" userId="7dab75c4-b421-4f4a-bd2f-216ec39e9b7f" providerId="ADAL" clId="{34C08C5F-A94F-46D9-A941-8E2F3CCC51CE}" dt="2021-05-05T14:39:29.494" v="4364" actId="20577"/>
          <ac:spMkLst>
            <pc:docMk/>
            <pc:sldMk cId="1359303213" sldId="267"/>
            <ac:spMk id="29" creationId="{62F46D86-6524-49D0-975E-957C65C5D649}"/>
          </ac:spMkLst>
        </pc:spChg>
        <pc:spChg chg="add del">
          <ac:chgData name="Park, Daeshik" userId="7dab75c4-b421-4f4a-bd2f-216ec39e9b7f" providerId="ADAL" clId="{34C08C5F-A94F-46D9-A941-8E2F3CCC51CE}" dt="2021-05-05T00:18:35.641" v="2915" actId="26606"/>
          <ac:spMkLst>
            <pc:docMk/>
            <pc:sldMk cId="1359303213" sldId="267"/>
            <ac:spMk id="34" creationId="{E491B121-12B5-4977-A064-636AB0B9B0BD}"/>
          </ac:spMkLst>
        </pc:spChg>
        <pc:spChg chg="add del">
          <ac:chgData name="Park, Daeshik" userId="7dab75c4-b421-4f4a-bd2f-216ec39e9b7f" providerId="ADAL" clId="{34C08C5F-A94F-46D9-A941-8E2F3CCC51CE}" dt="2021-05-05T00:18:35.641" v="2915" actId="26606"/>
          <ac:spMkLst>
            <pc:docMk/>
            <pc:sldMk cId="1359303213" sldId="267"/>
            <ac:spMk id="36" creationId="{2ED05F70-AB3E-4472-B26B-EFE6A5A59BC8}"/>
          </ac:spMkLst>
        </pc:spChg>
        <pc:spChg chg="add del">
          <ac:chgData name="Park, Daeshik" userId="7dab75c4-b421-4f4a-bd2f-216ec39e9b7f" providerId="ADAL" clId="{34C08C5F-A94F-46D9-A941-8E2F3CCC51CE}" dt="2021-05-05T00:18:35.641" v="2915" actId="26606"/>
          <ac:spMkLst>
            <pc:docMk/>
            <pc:sldMk cId="1359303213" sldId="267"/>
            <ac:spMk id="38" creationId="{21F6BE39-9E37-45F0-B10C-92305CFB7C77}"/>
          </ac:spMkLst>
        </pc:spChg>
        <pc:spChg chg="add del">
          <ac:chgData name="Park, Daeshik" userId="7dab75c4-b421-4f4a-bd2f-216ec39e9b7f" providerId="ADAL" clId="{34C08C5F-A94F-46D9-A941-8E2F3CCC51CE}" dt="2021-05-05T00:19:12.562" v="2918" actId="26606"/>
          <ac:spMkLst>
            <pc:docMk/>
            <pc:sldMk cId="1359303213" sldId="267"/>
            <ac:spMk id="43" creationId="{1EDD21E1-BAF0-4314-AB31-82ECB8AC9EA9}"/>
          </ac:spMkLst>
        </pc:spChg>
        <pc:spChg chg="add del">
          <ac:chgData name="Park, Daeshik" userId="7dab75c4-b421-4f4a-bd2f-216ec39e9b7f" providerId="ADAL" clId="{34C08C5F-A94F-46D9-A941-8E2F3CCC51CE}" dt="2021-05-05T00:19:12.562" v="2918" actId="26606"/>
          <ac:spMkLst>
            <pc:docMk/>
            <pc:sldMk cId="1359303213" sldId="267"/>
            <ac:spMk id="45" creationId="{FDC8619C-F25D-468E-95FA-2A2151D7DDD2}"/>
          </ac:spMkLst>
        </pc:spChg>
        <pc:spChg chg="add del">
          <ac:chgData name="Park, Daeshik" userId="7dab75c4-b421-4f4a-bd2f-216ec39e9b7f" providerId="ADAL" clId="{34C08C5F-A94F-46D9-A941-8E2F3CCC51CE}" dt="2021-05-05T00:19:12.562" v="2918" actId="26606"/>
          <ac:spMkLst>
            <pc:docMk/>
            <pc:sldMk cId="1359303213" sldId="267"/>
            <ac:spMk id="47" creationId="{7D9439D6-DEAD-4CEB-A61B-BE3D64D1B598}"/>
          </ac:spMkLst>
        </pc:spChg>
        <pc:spChg chg="add del">
          <ac:chgData name="Park, Daeshik" userId="7dab75c4-b421-4f4a-bd2f-216ec39e9b7f" providerId="ADAL" clId="{34C08C5F-A94F-46D9-A941-8E2F3CCC51CE}" dt="2021-05-05T00:20:54.381" v="2926" actId="26606"/>
          <ac:spMkLst>
            <pc:docMk/>
            <pc:sldMk cId="1359303213" sldId="267"/>
            <ac:spMk id="52" creationId="{E491B121-12B5-4977-A064-636AB0B9B0BD}"/>
          </ac:spMkLst>
        </pc:spChg>
        <pc:spChg chg="add del">
          <ac:chgData name="Park, Daeshik" userId="7dab75c4-b421-4f4a-bd2f-216ec39e9b7f" providerId="ADAL" clId="{34C08C5F-A94F-46D9-A941-8E2F3CCC51CE}" dt="2021-05-05T00:20:54.381" v="2926" actId="26606"/>
          <ac:spMkLst>
            <pc:docMk/>
            <pc:sldMk cId="1359303213" sldId="267"/>
            <ac:spMk id="54" creationId="{2ED05F70-AB3E-4472-B26B-EFE6A5A59BC8}"/>
          </ac:spMkLst>
        </pc:spChg>
        <pc:spChg chg="add del">
          <ac:chgData name="Park, Daeshik" userId="7dab75c4-b421-4f4a-bd2f-216ec39e9b7f" providerId="ADAL" clId="{34C08C5F-A94F-46D9-A941-8E2F3CCC51CE}" dt="2021-05-05T00:20:54.381" v="2926" actId="26606"/>
          <ac:spMkLst>
            <pc:docMk/>
            <pc:sldMk cId="1359303213" sldId="267"/>
            <ac:spMk id="56" creationId="{21F6BE39-9E37-45F0-B10C-92305CFB7C77}"/>
          </ac:spMkLst>
        </pc:spChg>
        <pc:spChg chg="add del">
          <ac:chgData name="Park, Daeshik" userId="7dab75c4-b421-4f4a-bd2f-216ec39e9b7f" providerId="ADAL" clId="{34C08C5F-A94F-46D9-A941-8E2F3CCC51CE}" dt="2021-05-05T00:22:59.388" v="2937" actId="26606"/>
          <ac:spMkLst>
            <pc:docMk/>
            <pc:sldMk cId="1359303213" sldId="267"/>
            <ac:spMk id="61" creationId="{1EDD21E1-BAF0-4314-AB31-82ECB8AC9EA9}"/>
          </ac:spMkLst>
        </pc:spChg>
        <pc:spChg chg="add del">
          <ac:chgData name="Park, Daeshik" userId="7dab75c4-b421-4f4a-bd2f-216ec39e9b7f" providerId="ADAL" clId="{34C08C5F-A94F-46D9-A941-8E2F3CCC51CE}" dt="2021-05-05T00:22:59.388" v="2937" actId="26606"/>
          <ac:spMkLst>
            <pc:docMk/>
            <pc:sldMk cId="1359303213" sldId="267"/>
            <ac:spMk id="63" creationId="{FDC8619C-F25D-468E-95FA-2A2151D7DDD2}"/>
          </ac:spMkLst>
        </pc:spChg>
        <pc:spChg chg="add del">
          <ac:chgData name="Park, Daeshik" userId="7dab75c4-b421-4f4a-bd2f-216ec39e9b7f" providerId="ADAL" clId="{34C08C5F-A94F-46D9-A941-8E2F3CCC51CE}" dt="2021-05-05T00:22:59.388" v="2937" actId="26606"/>
          <ac:spMkLst>
            <pc:docMk/>
            <pc:sldMk cId="1359303213" sldId="267"/>
            <ac:spMk id="65" creationId="{7D9439D6-DEAD-4CEB-A61B-BE3D64D1B598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1359303213" sldId="267"/>
            <ac:spMk id="70" creationId="{1EDD21E1-BAF0-4314-AB31-82ECB8AC9EA9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1359303213" sldId="267"/>
            <ac:spMk id="72" creationId="{FDC8619C-F25D-468E-95FA-2A2151D7DDD2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1359303213" sldId="267"/>
            <ac:spMk id="74" creationId="{7D9439D6-DEAD-4CEB-A61B-BE3D64D1B598}"/>
          </ac:spMkLst>
        </pc:spChg>
        <pc:picChg chg="add del mod">
          <ac:chgData name="Park, Daeshik" userId="7dab75c4-b421-4f4a-bd2f-216ec39e9b7f" providerId="ADAL" clId="{34C08C5F-A94F-46D9-A941-8E2F3CCC51CE}" dt="2021-05-04T23:48:19.809" v="2372" actId="478"/>
          <ac:picMkLst>
            <pc:docMk/>
            <pc:sldMk cId="1359303213" sldId="267"/>
            <ac:picMk id="5" creationId="{D0951106-6B7D-47D7-95E5-77E0440CF077}"/>
          </ac:picMkLst>
        </pc:picChg>
        <pc:picChg chg="add del mod">
          <ac:chgData name="Park, Daeshik" userId="7dab75c4-b421-4f4a-bd2f-216ec39e9b7f" providerId="ADAL" clId="{34C08C5F-A94F-46D9-A941-8E2F3CCC51CE}" dt="2021-05-05T00:18:12.548" v="2914" actId="478"/>
          <ac:picMkLst>
            <pc:docMk/>
            <pc:sldMk cId="1359303213" sldId="267"/>
            <ac:picMk id="17" creationId="{CA0E2565-C4F1-4783-A327-EAAD8B242739}"/>
          </ac:picMkLst>
        </pc:picChg>
        <pc:picChg chg="add mod">
          <ac:chgData name="Park, Daeshik" userId="7dab75c4-b421-4f4a-bd2f-216ec39e9b7f" providerId="ADAL" clId="{34C08C5F-A94F-46D9-A941-8E2F3CCC51CE}" dt="2021-05-05T14:34:39.981" v="4360" actId="14100"/>
          <ac:picMkLst>
            <pc:docMk/>
            <pc:sldMk cId="1359303213" sldId="267"/>
            <ac:picMk id="31" creationId="{7FBCC9D8-D9AA-4F6C-A000-47E07F63B636}"/>
          </ac:picMkLst>
        </pc:picChg>
      </pc:sldChg>
      <pc:sldChg chg="addSp delSp modSp add mod setBg delDesignElem">
        <pc:chgData name="Park, Daeshik" userId="7dab75c4-b421-4f4a-bd2f-216ec39e9b7f" providerId="ADAL" clId="{34C08C5F-A94F-46D9-A941-8E2F3CCC51CE}" dt="2021-05-09T20:46:58.156" v="5917" actId="14100"/>
        <pc:sldMkLst>
          <pc:docMk/>
          <pc:sldMk cId="2984973931" sldId="268"/>
        </pc:sldMkLst>
        <pc:spChg chg="mod">
          <ac:chgData name="Park, Daeshik" userId="7dab75c4-b421-4f4a-bd2f-216ec39e9b7f" providerId="ADAL" clId="{34C08C5F-A94F-46D9-A941-8E2F3CCC51CE}" dt="2021-05-05T03:30:33.221" v="4235" actId="113"/>
          <ac:spMkLst>
            <pc:docMk/>
            <pc:sldMk cId="2984973931" sldId="268"/>
            <ac:spMk id="2" creationId="{67ED9692-0518-4EFB-A438-5345EEE3E9D6}"/>
          </ac:spMkLst>
        </pc:spChg>
        <pc:spChg chg="del">
          <ac:chgData name="Park, Daeshik" userId="7dab75c4-b421-4f4a-bd2f-216ec39e9b7f" providerId="ADAL" clId="{34C08C5F-A94F-46D9-A941-8E2F3CCC51CE}" dt="2021-05-03T20:10:44.758" v="1618" actId="931"/>
          <ac:spMkLst>
            <pc:docMk/>
            <pc:sldMk cId="2984973931" sldId="268"/>
            <ac:spMk id="3" creationId="{437F44A9-F270-4944-98A6-DC60539F2383}"/>
          </ac:spMkLst>
        </pc:spChg>
        <pc:spChg chg="add del mod">
          <ac:chgData name="Park, Daeshik" userId="7dab75c4-b421-4f4a-bd2f-216ec39e9b7f" providerId="ADAL" clId="{34C08C5F-A94F-46D9-A941-8E2F3CCC51CE}" dt="2021-05-03T23:17:26.556" v="1678" actId="931"/>
          <ac:spMkLst>
            <pc:docMk/>
            <pc:sldMk cId="2984973931" sldId="268"/>
            <ac:spMk id="7" creationId="{C95D8D34-BFE1-415A-9B1A-96B27228BD97}"/>
          </ac:spMkLst>
        </pc:spChg>
        <pc:spChg chg="add del mod">
          <ac:chgData name="Park, Daeshik" userId="7dab75c4-b421-4f4a-bd2f-216ec39e9b7f" providerId="ADAL" clId="{34C08C5F-A94F-46D9-A941-8E2F3CCC51CE}" dt="2021-05-04T15:03:42.868" v="1682"/>
          <ac:spMkLst>
            <pc:docMk/>
            <pc:sldMk cId="2984973931" sldId="268"/>
            <ac:spMk id="10" creationId="{E885B101-B627-47EE-ABDE-2082EC11BB89}"/>
          </ac:spMkLst>
        </pc:spChg>
        <pc:spChg chg="add del mod">
          <ac:chgData name="Park, Daeshik" userId="7dab75c4-b421-4f4a-bd2f-216ec39e9b7f" providerId="ADAL" clId="{34C08C5F-A94F-46D9-A941-8E2F3CCC51CE}" dt="2021-05-04T15:04:12.783" v="1684"/>
          <ac:spMkLst>
            <pc:docMk/>
            <pc:sldMk cId="2984973931" sldId="268"/>
            <ac:spMk id="11" creationId="{B3CE9838-361A-4C8B-B9D6-89670CDE3C4C}"/>
          </ac:spMkLst>
        </pc:spChg>
        <pc:spChg chg="add del mod">
          <ac:chgData name="Park, Daeshik" userId="7dab75c4-b421-4f4a-bd2f-216ec39e9b7f" providerId="ADAL" clId="{34C08C5F-A94F-46D9-A941-8E2F3CCC51CE}" dt="2021-05-04T16:26:03.387" v="1693" actId="931"/>
          <ac:spMkLst>
            <pc:docMk/>
            <pc:sldMk cId="2984973931" sldId="268"/>
            <ac:spMk id="13" creationId="{A230CE02-CDE0-4A89-9A36-5F017EE0C377}"/>
          </ac:spMkLst>
        </pc:spChg>
        <pc:spChg chg="add mod">
          <ac:chgData name="Park, Daeshik" userId="7dab75c4-b421-4f4a-bd2f-216ec39e9b7f" providerId="ADAL" clId="{34C08C5F-A94F-46D9-A941-8E2F3CCC51CE}" dt="2021-05-05T14:23:48.389" v="4326" actId="20577"/>
          <ac:spMkLst>
            <pc:docMk/>
            <pc:sldMk cId="2984973931" sldId="268"/>
            <ac:spMk id="17" creationId="{89A337A5-BFFE-4FD4-95C1-951AB2697CD5}"/>
          </ac:spMkLst>
        </pc:spChg>
        <pc:spChg chg="add del">
          <ac:chgData name="Park, Daeshik" userId="7dab75c4-b421-4f4a-bd2f-216ec39e9b7f" providerId="ADAL" clId="{34C08C5F-A94F-46D9-A941-8E2F3CCC51CE}" dt="2021-05-04T16:27:36.978" v="1697" actId="26606"/>
          <ac:spMkLst>
            <pc:docMk/>
            <pc:sldMk cId="2984973931" sldId="268"/>
            <ac:spMk id="19" creationId="{0DC26E70-E844-440D-BD6E-4B3CFDCDDE14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2984973931" sldId="268"/>
            <ac:spMk id="22" creationId="{3F4C104D-5F30-4811-9376-566B26E4719A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2984973931" sldId="268"/>
            <ac:spMk id="24" creationId="{0815E34B-5D02-4E01-A936-E8E1C0AB6F12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2984973931" sldId="268"/>
            <ac:spMk id="26" creationId="{7DE3414B-B032-4710-A468-D3285E38C5FF}"/>
          </ac:spMkLst>
        </pc:spChg>
        <pc:picChg chg="add del mod">
          <ac:chgData name="Park, Daeshik" userId="7dab75c4-b421-4f4a-bd2f-216ec39e9b7f" providerId="ADAL" clId="{34C08C5F-A94F-46D9-A941-8E2F3CCC51CE}" dt="2021-05-03T23:17:21.517" v="1677" actId="478"/>
          <ac:picMkLst>
            <pc:docMk/>
            <pc:sldMk cId="2984973931" sldId="268"/>
            <ac:picMk id="5" creationId="{83BC207E-1DD9-484B-BAB1-F6458868C176}"/>
          </ac:picMkLst>
        </pc:picChg>
        <pc:picChg chg="add del mod">
          <ac:chgData name="Park, Daeshik" userId="7dab75c4-b421-4f4a-bd2f-216ec39e9b7f" providerId="ADAL" clId="{34C08C5F-A94F-46D9-A941-8E2F3CCC51CE}" dt="2021-05-04T16:25:59.441" v="1692" actId="478"/>
          <ac:picMkLst>
            <pc:docMk/>
            <pc:sldMk cId="2984973931" sldId="268"/>
            <ac:picMk id="9" creationId="{B1DD3094-28F3-41B4-AA6C-611FB38EFBEE}"/>
          </ac:picMkLst>
        </pc:picChg>
        <pc:picChg chg="add mod">
          <ac:chgData name="Park, Daeshik" userId="7dab75c4-b421-4f4a-bd2f-216ec39e9b7f" providerId="ADAL" clId="{34C08C5F-A94F-46D9-A941-8E2F3CCC51CE}" dt="2021-05-09T20:46:58.156" v="5917" actId="14100"/>
          <ac:picMkLst>
            <pc:docMk/>
            <pc:sldMk cId="2984973931" sldId="268"/>
            <ac:picMk id="15" creationId="{3DC19960-0CF8-4272-A77D-0216D8C3C602}"/>
          </ac:picMkLst>
        </pc:picChg>
      </pc:sldChg>
      <pc:sldChg chg="addSp delSp modSp add mod setBg delDesignElem">
        <pc:chgData name="Park, Daeshik" userId="7dab75c4-b421-4f4a-bd2f-216ec39e9b7f" providerId="ADAL" clId="{34C08C5F-A94F-46D9-A941-8E2F3CCC51CE}" dt="2021-05-10T18:41:22.721" v="6128" actId="27636"/>
        <pc:sldMkLst>
          <pc:docMk/>
          <pc:sldMk cId="4025089408" sldId="269"/>
        </pc:sldMkLst>
        <pc:spChg chg="mod">
          <ac:chgData name="Park, Daeshik" userId="7dab75c4-b421-4f4a-bd2f-216ec39e9b7f" providerId="ADAL" clId="{34C08C5F-A94F-46D9-A941-8E2F3CCC51CE}" dt="2021-05-05T03:30:22.770" v="4233" actId="113"/>
          <ac:spMkLst>
            <pc:docMk/>
            <pc:sldMk cId="4025089408" sldId="269"/>
            <ac:spMk id="2" creationId="{67ED9692-0518-4EFB-A438-5345EEE3E9D6}"/>
          </ac:spMkLst>
        </pc:spChg>
        <pc:spChg chg="del">
          <ac:chgData name="Park, Daeshik" userId="7dab75c4-b421-4f4a-bd2f-216ec39e9b7f" providerId="ADAL" clId="{34C08C5F-A94F-46D9-A941-8E2F3CCC51CE}" dt="2021-05-03T18:44:53.116" v="1180" actId="931"/>
          <ac:spMkLst>
            <pc:docMk/>
            <pc:sldMk cId="4025089408" sldId="269"/>
            <ac:spMk id="3" creationId="{437F44A9-F270-4944-98A6-DC60539F2383}"/>
          </ac:spMkLst>
        </pc:spChg>
        <pc:spChg chg="add del mod">
          <ac:chgData name="Park, Daeshik" userId="7dab75c4-b421-4f4a-bd2f-216ec39e9b7f" providerId="ADAL" clId="{34C08C5F-A94F-46D9-A941-8E2F3CCC51CE}" dt="2021-05-03T19:01:08.863" v="1246"/>
          <ac:spMkLst>
            <pc:docMk/>
            <pc:sldMk cId="4025089408" sldId="269"/>
            <ac:spMk id="7" creationId="{0AA90B72-845C-4322-8CF4-B1AD4D73925E}"/>
          </ac:spMkLst>
        </pc:spChg>
        <pc:spChg chg="add del mod">
          <ac:chgData name="Park, Daeshik" userId="7dab75c4-b421-4f4a-bd2f-216ec39e9b7f" providerId="ADAL" clId="{34C08C5F-A94F-46D9-A941-8E2F3CCC51CE}" dt="2021-05-03T19:00:41.819" v="1239"/>
          <ac:spMkLst>
            <pc:docMk/>
            <pc:sldMk cId="4025089408" sldId="269"/>
            <ac:spMk id="10" creationId="{ADDAF447-257A-4ABE-B52B-4157B1140D0D}"/>
          </ac:spMkLst>
        </pc:spChg>
        <pc:spChg chg="add del mod">
          <ac:chgData name="Park, Daeshik" userId="7dab75c4-b421-4f4a-bd2f-216ec39e9b7f" providerId="ADAL" clId="{34C08C5F-A94F-46D9-A941-8E2F3CCC51CE}" dt="2021-05-03T18:50:25.647" v="1201"/>
          <ac:spMkLst>
            <pc:docMk/>
            <pc:sldMk cId="4025089408" sldId="269"/>
            <ac:spMk id="13" creationId="{A02AC32F-421A-4F69-AE6B-1182BB3A72FC}"/>
          </ac:spMkLst>
        </pc:spChg>
        <pc:spChg chg="add del mod">
          <ac:chgData name="Park, Daeshik" userId="7dab75c4-b421-4f4a-bd2f-216ec39e9b7f" providerId="ADAL" clId="{34C08C5F-A94F-46D9-A941-8E2F3CCC51CE}" dt="2021-05-03T18:50:25.647" v="1201"/>
          <ac:spMkLst>
            <pc:docMk/>
            <pc:sldMk cId="4025089408" sldId="269"/>
            <ac:spMk id="14" creationId="{D6788E27-8DD4-46EA-9490-42438CEC061C}"/>
          </ac:spMkLst>
        </pc:spChg>
        <pc:spChg chg="add del">
          <ac:chgData name="Park, Daeshik" userId="7dab75c4-b421-4f4a-bd2f-216ec39e9b7f" providerId="ADAL" clId="{34C08C5F-A94F-46D9-A941-8E2F3CCC51CE}" dt="2021-05-03T19:00:13.127" v="1224" actId="26606"/>
          <ac:spMkLst>
            <pc:docMk/>
            <pc:sldMk cId="4025089408" sldId="269"/>
            <ac:spMk id="16" creationId="{2BE27E0D-2DF0-44D4-9794-88DC745CA26B}"/>
          </ac:spMkLst>
        </pc:spChg>
        <pc:spChg chg="add del mod">
          <ac:chgData name="Park, Daeshik" userId="7dab75c4-b421-4f4a-bd2f-216ec39e9b7f" providerId="ADAL" clId="{34C08C5F-A94F-46D9-A941-8E2F3CCC51CE}" dt="2021-05-03T19:00:35.148" v="1228" actId="478"/>
          <ac:spMkLst>
            <pc:docMk/>
            <pc:sldMk cId="4025089408" sldId="269"/>
            <ac:spMk id="32" creationId="{CA4BCC58-EABC-480C-ACF4-66C23F1A1679}"/>
          </ac:spMkLst>
        </pc:spChg>
        <pc:spChg chg="add del">
          <ac:chgData name="Park, Daeshik" userId="7dab75c4-b421-4f4a-bd2f-216ec39e9b7f" providerId="ADAL" clId="{34C08C5F-A94F-46D9-A941-8E2F3CCC51CE}" dt="2021-05-03T19:00:13.127" v="1224" actId="26606"/>
          <ac:spMkLst>
            <pc:docMk/>
            <pc:sldMk cId="4025089408" sldId="269"/>
            <ac:spMk id="47" creationId="{A84F153B-2093-4171-BD2D-1631695C9B80}"/>
          </ac:spMkLst>
        </pc:spChg>
        <pc:spChg chg="add del mod">
          <ac:chgData name="Park, Daeshik" userId="7dab75c4-b421-4f4a-bd2f-216ec39e9b7f" providerId="ADAL" clId="{34C08C5F-A94F-46D9-A941-8E2F3CCC51CE}" dt="2021-05-03T19:00:34.316" v="1227" actId="478"/>
          <ac:spMkLst>
            <pc:docMk/>
            <pc:sldMk cId="4025089408" sldId="269"/>
            <ac:spMk id="48" creationId="{42EEB844-AC6E-4C5A-B455-767BEF0D46C2}"/>
          </ac:spMkLst>
        </pc:spChg>
        <pc:spChg chg="add del">
          <ac:chgData name="Park, Daeshik" userId="7dab75c4-b421-4f4a-bd2f-216ec39e9b7f" providerId="ADAL" clId="{34C08C5F-A94F-46D9-A941-8E2F3CCC51CE}" dt="2021-05-03T19:00:13.127" v="1224" actId="26606"/>
          <ac:spMkLst>
            <pc:docMk/>
            <pc:sldMk cId="4025089408" sldId="269"/>
            <ac:spMk id="49" creationId="{99499096-7355-478E-8CCB-A47EA1B7970A}"/>
          </ac:spMkLst>
        </pc:spChg>
        <pc:spChg chg="add del mod">
          <ac:chgData name="Park, Daeshik" userId="7dab75c4-b421-4f4a-bd2f-216ec39e9b7f" providerId="ADAL" clId="{34C08C5F-A94F-46D9-A941-8E2F3CCC51CE}" dt="2021-05-03T19:14:10.114" v="1256"/>
          <ac:spMkLst>
            <pc:docMk/>
            <pc:sldMk cId="4025089408" sldId="269"/>
            <ac:spMk id="50" creationId="{F632F761-A27F-432C-B7AE-F2EDEBD61F58}"/>
          </ac:spMkLst>
        </pc:spChg>
        <pc:spChg chg="add del mod">
          <ac:chgData name="Park, Daeshik" userId="7dab75c4-b421-4f4a-bd2f-216ec39e9b7f" providerId="ADAL" clId="{34C08C5F-A94F-46D9-A941-8E2F3CCC51CE}" dt="2021-05-03T19:01:53.922" v="1247" actId="931"/>
          <ac:spMkLst>
            <pc:docMk/>
            <pc:sldMk cId="4025089408" sldId="269"/>
            <ac:spMk id="51" creationId="{231AFB01-2C73-429B-A444-DD131456ABEC}"/>
          </ac:spMkLst>
        </pc:spChg>
        <pc:spChg chg="add del mod">
          <ac:chgData name="Park, Daeshik" userId="7dab75c4-b421-4f4a-bd2f-216ec39e9b7f" providerId="ADAL" clId="{34C08C5F-A94F-46D9-A941-8E2F3CCC51CE}" dt="2021-05-03T19:14:10.114" v="1256"/>
          <ac:spMkLst>
            <pc:docMk/>
            <pc:sldMk cId="4025089408" sldId="269"/>
            <ac:spMk id="52" creationId="{E95FFAC5-F36D-4D22-8745-A941A720DF47}"/>
          </ac:spMkLst>
        </pc:spChg>
        <pc:spChg chg="add del mod">
          <ac:chgData name="Park, Daeshik" userId="7dab75c4-b421-4f4a-bd2f-216ec39e9b7f" providerId="ADAL" clId="{34C08C5F-A94F-46D9-A941-8E2F3CCC51CE}" dt="2021-05-03T19:02:05.738" v="1250" actId="931"/>
          <ac:spMkLst>
            <pc:docMk/>
            <pc:sldMk cId="4025089408" sldId="269"/>
            <ac:spMk id="53" creationId="{A3D4FE80-793F-44B3-954C-01ECF80A7D9A}"/>
          </ac:spMkLst>
        </pc:spChg>
        <pc:spChg chg="add mod">
          <ac:chgData name="Park, Daeshik" userId="7dab75c4-b421-4f4a-bd2f-216ec39e9b7f" providerId="ADAL" clId="{34C08C5F-A94F-46D9-A941-8E2F3CCC51CE}" dt="2021-05-10T18:41:22.721" v="6128" actId="27636"/>
          <ac:spMkLst>
            <pc:docMk/>
            <pc:sldMk cId="4025089408" sldId="269"/>
            <ac:spMk id="60" creationId="{DA63FF69-4125-4E3B-9592-F4521237710C}"/>
          </ac:spMkLst>
        </pc:spChg>
        <pc:spChg chg="add del">
          <ac:chgData name="Park, Daeshik" userId="7dab75c4-b421-4f4a-bd2f-216ec39e9b7f" providerId="ADAL" clId="{34C08C5F-A94F-46D9-A941-8E2F3CCC51CE}" dt="2021-05-03T19:20:21.929" v="1285" actId="26606"/>
          <ac:spMkLst>
            <pc:docMk/>
            <pc:sldMk cId="4025089408" sldId="269"/>
            <ac:spMk id="93" creationId="{A84F153B-2093-4171-BD2D-1631695C9B80}"/>
          </ac:spMkLst>
        </pc:spChg>
        <pc:spChg chg="add del">
          <ac:chgData name="Park, Daeshik" userId="7dab75c4-b421-4f4a-bd2f-216ec39e9b7f" providerId="ADAL" clId="{34C08C5F-A94F-46D9-A941-8E2F3CCC51CE}" dt="2021-05-03T19:20:21.929" v="1285" actId="26606"/>
          <ac:spMkLst>
            <pc:docMk/>
            <pc:sldMk cId="4025089408" sldId="269"/>
            <ac:spMk id="95" creationId="{99499096-7355-478E-8CCB-A47EA1B7970A}"/>
          </ac:spMkLst>
        </pc:spChg>
        <pc:spChg chg="add del">
          <ac:chgData name="Park, Daeshik" userId="7dab75c4-b421-4f4a-bd2f-216ec39e9b7f" providerId="ADAL" clId="{34C08C5F-A94F-46D9-A941-8E2F3CCC51CE}" dt="2021-05-03T19:20:21.929" v="1285" actId="26606"/>
          <ac:spMkLst>
            <pc:docMk/>
            <pc:sldMk cId="4025089408" sldId="269"/>
            <ac:spMk id="97" creationId="{A886A0E9-8E0D-490C-95F7-B0BF969E14D8}"/>
          </ac:spMkLst>
        </pc:spChg>
        <pc:spChg chg="add del">
          <ac:chgData name="Park, Daeshik" userId="7dab75c4-b421-4f4a-bd2f-216ec39e9b7f" providerId="ADAL" clId="{34C08C5F-A94F-46D9-A941-8E2F3CCC51CE}" dt="2021-05-03T19:20:24.734" v="1287" actId="26606"/>
          <ac:spMkLst>
            <pc:docMk/>
            <pc:sldMk cId="4025089408" sldId="269"/>
            <ac:spMk id="101" creationId="{A84F153B-2093-4171-BD2D-1631695C9B80}"/>
          </ac:spMkLst>
        </pc:spChg>
        <pc:spChg chg="add del">
          <ac:chgData name="Park, Daeshik" userId="7dab75c4-b421-4f4a-bd2f-216ec39e9b7f" providerId="ADAL" clId="{34C08C5F-A94F-46D9-A941-8E2F3CCC51CE}" dt="2021-05-03T19:20:24.734" v="1287" actId="26606"/>
          <ac:spMkLst>
            <pc:docMk/>
            <pc:sldMk cId="4025089408" sldId="269"/>
            <ac:spMk id="102" creationId="{99499096-7355-478E-8CCB-A47EA1B7970A}"/>
          </ac:spMkLst>
        </pc:spChg>
        <pc:spChg chg="add del">
          <ac:chgData name="Park, Daeshik" userId="7dab75c4-b421-4f4a-bd2f-216ec39e9b7f" providerId="ADAL" clId="{34C08C5F-A94F-46D9-A941-8E2F3CCC51CE}" dt="2021-05-04T16:51:26.538" v="1770" actId="26606"/>
          <ac:spMkLst>
            <pc:docMk/>
            <pc:sldMk cId="4025089408" sldId="269"/>
            <ac:spMk id="106" creationId="{A84F153B-2093-4171-BD2D-1631695C9B80}"/>
          </ac:spMkLst>
        </pc:spChg>
        <pc:spChg chg="add del">
          <ac:chgData name="Park, Daeshik" userId="7dab75c4-b421-4f4a-bd2f-216ec39e9b7f" providerId="ADAL" clId="{34C08C5F-A94F-46D9-A941-8E2F3CCC51CE}" dt="2021-05-04T16:51:26.538" v="1770" actId="26606"/>
          <ac:spMkLst>
            <pc:docMk/>
            <pc:sldMk cId="4025089408" sldId="269"/>
            <ac:spMk id="107" creationId="{99499096-7355-478E-8CCB-A47EA1B7970A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4025089408" sldId="269"/>
            <ac:spMk id="111" creationId="{A84F153B-2093-4171-BD2D-1631695C9B80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4025089408" sldId="269"/>
            <ac:spMk id="125" creationId="{99499096-7355-478E-8CCB-A47EA1B7970A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4025089408" sldId="269"/>
            <ac:spMk id="139" creationId="{B5898079-081F-4617-AC6B-4290266737B3}"/>
          </ac:spMkLst>
        </pc:spChg>
        <pc:spChg chg="add del">
          <ac:chgData name="Park, Daeshik" userId="7dab75c4-b421-4f4a-bd2f-216ec39e9b7f" providerId="ADAL" clId="{34C08C5F-A94F-46D9-A941-8E2F3CCC51CE}" dt="2021-05-04T16:45:45.350" v="1752" actId="26606"/>
          <ac:spMkLst>
            <pc:docMk/>
            <pc:sldMk cId="4025089408" sldId="269"/>
            <ac:spMk id="140" creationId="{A84F153B-2093-4171-BD2D-1631695C9B80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4025089408" sldId="269"/>
            <ac:spMk id="141" creationId="{BB829EC8-5B3D-469E-942E-5E6E569E5C9B}"/>
          </ac:spMkLst>
        </pc:spChg>
        <pc:spChg chg="add del">
          <ac:chgData name="Park, Daeshik" userId="7dab75c4-b421-4f4a-bd2f-216ec39e9b7f" providerId="ADAL" clId="{34C08C5F-A94F-46D9-A941-8E2F3CCC51CE}" dt="2021-05-04T16:45:45.350" v="1752" actId="26606"/>
          <ac:spMkLst>
            <pc:docMk/>
            <pc:sldMk cId="4025089408" sldId="269"/>
            <ac:spMk id="142" creationId="{99499096-7355-478E-8CCB-A47EA1B7970A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4025089408" sldId="269"/>
            <ac:spMk id="143" creationId="{55D72A3F-A083-4502-838A-2C32C980026F}"/>
          </ac:spMkLst>
        </pc:spChg>
        <pc:spChg chg="add del">
          <ac:chgData name="Park, Daeshik" userId="7dab75c4-b421-4f4a-bd2f-216ec39e9b7f" providerId="ADAL" clId="{34C08C5F-A94F-46D9-A941-8E2F3CCC51CE}" dt="2021-05-04T16:45:45.350" v="1752" actId="26606"/>
          <ac:spMkLst>
            <pc:docMk/>
            <pc:sldMk cId="4025089408" sldId="269"/>
            <ac:spMk id="144" creationId="{B5898079-081F-4617-AC6B-4290266737B3}"/>
          </ac:spMkLst>
        </pc:spChg>
        <pc:spChg chg="add del">
          <ac:chgData name="Park, Daeshik" userId="7dab75c4-b421-4f4a-bd2f-216ec39e9b7f" providerId="ADAL" clId="{34C08C5F-A94F-46D9-A941-8E2F3CCC51CE}" dt="2021-05-04T16:45:45.350" v="1752" actId="26606"/>
          <ac:spMkLst>
            <pc:docMk/>
            <pc:sldMk cId="4025089408" sldId="269"/>
            <ac:spMk id="146" creationId="{BB829EC8-5B3D-469E-942E-5E6E569E5C9B}"/>
          </ac:spMkLst>
        </pc:spChg>
        <pc:spChg chg="add del">
          <ac:chgData name="Park, Daeshik" userId="7dab75c4-b421-4f4a-bd2f-216ec39e9b7f" providerId="ADAL" clId="{34C08C5F-A94F-46D9-A941-8E2F3CCC51CE}" dt="2021-05-04T16:45:45.350" v="1752" actId="26606"/>
          <ac:spMkLst>
            <pc:docMk/>
            <pc:sldMk cId="4025089408" sldId="269"/>
            <ac:spMk id="148" creationId="{55D72A3F-A083-4502-838A-2C32C980026F}"/>
          </ac:spMkLst>
        </pc:spChg>
        <pc:grpChg chg="add del">
          <ac:chgData name="Park, Daeshik" userId="7dab75c4-b421-4f4a-bd2f-216ec39e9b7f" providerId="ADAL" clId="{34C08C5F-A94F-46D9-A941-8E2F3CCC51CE}" dt="2021-05-03T19:00:13.127" v="1224" actId="26606"/>
          <ac:grpSpMkLst>
            <pc:docMk/>
            <pc:sldMk cId="4025089408" sldId="269"/>
            <ac:grpSpMk id="19" creationId="{EB9B5B69-A297-4D2F-8B89-529DA8A273B2}"/>
          </ac:grpSpMkLst>
        </pc:grpChg>
        <pc:grpChg chg="add del">
          <ac:chgData name="Park, Daeshik" userId="7dab75c4-b421-4f4a-bd2f-216ec39e9b7f" providerId="ADAL" clId="{34C08C5F-A94F-46D9-A941-8E2F3CCC51CE}" dt="2021-05-03T19:00:13.127" v="1224" actId="26606"/>
          <ac:grpSpMkLst>
            <pc:docMk/>
            <pc:sldMk cId="4025089408" sldId="269"/>
            <ac:grpSpMk id="33" creationId="{BC9C8D0D-644B-4B97-B83C-CC8E64361D44}"/>
          </ac:grpSpMkLst>
        </pc:grpChg>
        <pc:grpChg chg="add del">
          <ac:chgData name="Park, Daeshik" userId="7dab75c4-b421-4f4a-bd2f-216ec39e9b7f" providerId="ADAL" clId="{34C08C5F-A94F-46D9-A941-8E2F3CCC51CE}" dt="2021-05-03T19:20:21.929" v="1285" actId="26606"/>
          <ac:grpSpMkLst>
            <pc:docMk/>
            <pc:sldMk cId="4025089408" sldId="269"/>
            <ac:grpSpMk id="65" creationId="{EB9B5B69-A297-4D2F-8B89-529DA8A273B2}"/>
          </ac:grpSpMkLst>
        </pc:grpChg>
        <pc:grpChg chg="add del">
          <ac:chgData name="Park, Daeshik" userId="7dab75c4-b421-4f4a-bd2f-216ec39e9b7f" providerId="ADAL" clId="{34C08C5F-A94F-46D9-A941-8E2F3CCC51CE}" dt="2021-05-03T19:20:21.929" v="1285" actId="26606"/>
          <ac:grpSpMkLst>
            <pc:docMk/>
            <pc:sldMk cId="4025089408" sldId="269"/>
            <ac:grpSpMk id="79" creationId="{BC9C8D0D-644B-4B97-B83C-CC8E64361D44}"/>
          </ac:grpSpMkLst>
        </pc:grpChg>
        <pc:grpChg chg="add del">
          <ac:chgData name="Park, Daeshik" userId="7dab75c4-b421-4f4a-bd2f-216ec39e9b7f" providerId="ADAL" clId="{34C08C5F-A94F-46D9-A941-8E2F3CCC51CE}" dt="2021-05-03T19:20:24.734" v="1287" actId="26606"/>
          <ac:grpSpMkLst>
            <pc:docMk/>
            <pc:sldMk cId="4025089408" sldId="269"/>
            <ac:grpSpMk id="99" creationId="{EB9B5B69-A297-4D2F-8B89-529DA8A273B2}"/>
          </ac:grpSpMkLst>
        </pc:grpChg>
        <pc:grpChg chg="add del">
          <ac:chgData name="Park, Daeshik" userId="7dab75c4-b421-4f4a-bd2f-216ec39e9b7f" providerId="ADAL" clId="{34C08C5F-A94F-46D9-A941-8E2F3CCC51CE}" dt="2021-05-03T19:20:24.734" v="1287" actId="26606"/>
          <ac:grpSpMkLst>
            <pc:docMk/>
            <pc:sldMk cId="4025089408" sldId="269"/>
            <ac:grpSpMk id="100" creationId="{BC9C8D0D-644B-4B97-B83C-CC8E64361D44}"/>
          </ac:grpSpMkLst>
        </pc:grpChg>
        <pc:grpChg chg="add del">
          <ac:chgData name="Park, Daeshik" userId="7dab75c4-b421-4f4a-bd2f-216ec39e9b7f" providerId="ADAL" clId="{34C08C5F-A94F-46D9-A941-8E2F3CCC51CE}" dt="2021-05-04T16:51:26.538" v="1770" actId="26606"/>
          <ac:grpSpMkLst>
            <pc:docMk/>
            <pc:sldMk cId="4025089408" sldId="269"/>
            <ac:grpSpMk id="104" creationId="{EB9B5B69-A297-4D2F-8B89-529DA8A273B2}"/>
          </ac:grpSpMkLst>
        </pc:grpChg>
        <pc:grpChg chg="add del">
          <ac:chgData name="Park, Daeshik" userId="7dab75c4-b421-4f4a-bd2f-216ec39e9b7f" providerId="ADAL" clId="{34C08C5F-A94F-46D9-A941-8E2F3CCC51CE}" dt="2021-05-04T16:51:26.538" v="1770" actId="26606"/>
          <ac:grpSpMkLst>
            <pc:docMk/>
            <pc:sldMk cId="4025089408" sldId="269"/>
            <ac:grpSpMk id="105" creationId="{BC9C8D0D-644B-4B97-B83C-CC8E64361D44}"/>
          </ac:grpSpMkLst>
        </pc:grpChg>
        <pc:grpChg chg="add del">
          <ac:chgData name="Park, Daeshik" userId="7dab75c4-b421-4f4a-bd2f-216ec39e9b7f" providerId="ADAL" clId="{34C08C5F-A94F-46D9-A941-8E2F3CCC51CE}" dt="2021-05-08T02:57:33.784" v="5425"/>
          <ac:grpSpMkLst>
            <pc:docMk/>
            <pc:sldMk cId="4025089408" sldId="269"/>
            <ac:grpSpMk id="109" creationId="{EB9B5B69-A297-4D2F-8B89-529DA8A273B2}"/>
          </ac:grpSpMkLst>
        </pc:grpChg>
        <pc:grpChg chg="add del">
          <ac:chgData name="Park, Daeshik" userId="7dab75c4-b421-4f4a-bd2f-216ec39e9b7f" providerId="ADAL" clId="{34C08C5F-A94F-46D9-A941-8E2F3CCC51CE}" dt="2021-05-08T02:57:33.784" v="5425"/>
          <ac:grpSpMkLst>
            <pc:docMk/>
            <pc:sldMk cId="4025089408" sldId="269"/>
            <ac:grpSpMk id="110" creationId="{BC9C8D0D-644B-4B97-B83C-CC8E64361D44}"/>
          </ac:grpSpMkLst>
        </pc:grpChg>
        <pc:grpChg chg="add del">
          <ac:chgData name="Park, Daeshik" userId="7dab75c4-b421-4f4a-bd2f-216ec39e9b7f" providerId="ADAL" clId="{34C08C5F-A94F-46D9-A941-8E2F3CCC51CE}" dt="2021-05-04T16:45:45.350" v="1752" actId="26606"/>
          <ac:grpSpMkLst>
            <pc:docMk/>
            <pc:sldMk cId="4025089408" sldId="269"/>
            <ac:grpSpMk id="112" creationId="{EB9B5B69-A297-4D2F-8B89-529DA8A273B2}"/>
          </ac:grpSpMkLst>
        </pc:grpChg>
        <pc:grpChg chg="add del">
          <ac:chgData name="Park, Daeshik" userId="7dab75c4-b421-4f4a-bd2f-216ec39e9b7f" providerId="ADAL" clId="{34C08C5F-A94F-46D9-A941-8E2F3CCC51CE}" dt="2021-05-04T16:45:45.350" v="1752" actId="26606"/>
          <ac:grpSpMkLst>
            <pc:docMk/>
            <pc:sldMk cId="4025089408" sldId="269"/>
            <ac:grpSpMk id="126" creationId="{BC9C8D0D-644B-4B97-B83C-CC8E64361D44}"/>
          </ac:grpSpMkLst>
        </pc:grpChg>
        <pc:picChg chg="add del mod">
          <ac:chgData name="Park, Daeshik" userId="7dab75c4-b421-4f4a-bd2f-216ec39e9b7f" providerId="ADAL" clId="{34C08C5F-A94F-46D9-A941-8E2F3CCC51CE}" dt="2021-05-03T18:47:46.705" v="1188" actId="478"/>
          <ac:picMkLst>
            <pc:docMk/>
            <pc:sldMk cId="4025089408" sldId="269"/>
            <ac:picMk id="5" creationId="{D6498905-A0AB-4263-94A1-907B80A619B8}"/>
          </ac:picMkLst>
        </pc:picChg>
        <pc:picChg chg="add del mod">
          <ac:chgData name="Park, Daeshik" userId="7dab75c4-b421-4f4a-bd2f-216ec39e9b7f" providerId="ADAL" clId="{34C08C5F-A94F-46D9-A941-8E2F3CCC51CE}" dt="2021-05-03T19:00:44.903" v="1245" actId="931"/>
          <ac:picMkLst>
            <pc:docMk/>
            <pc:sldMk cId="4025089408" sldId="269"/>
            <ac:picMk id="9" creationId="{5FCCE469-463F-45B9-9C1C-BD08B50B4A8C}"/>
          </ac:picMkLst>
        </pc:picChg>
        <pc:picChg chg="add del mod">
          <ac:chgData name="Park, Daeshik" userId="7dab75c4-b421-4f4a-bd2f-216ec39e9b7f" providerId="ADAL" clId="{34C08C5F-A94F-46D9-A941-8E2F3CCC51CE}" dt="2021-05-03T19:00:41.243" v="1238" actId="931"/>
          <ac:picMkLst>
            <pc:docMk/>
            <pc:sldMk cId="4025089408" sldId="269"/>
            <ac:picMk id="12" creationId="{313B33D7-057D-4FEE-BE7D-3FC4B18E108F}"/>
          </ac:picMkLst>
        </pc:picChg>
        <pc:picChg chg="add del mod">
          <ac:chgData name="Park, Daeshik" userId="7dab75c4-b421-4f4a-bd2f-216ec39e9b7f" providerId="ADAL" clId="{34C08C5F-A94F-46D9-A941-8E2F3CCC51CE}" dt="2021-05-03T19:00:12.208" v="1223" actId="931"/>
          <ac:picMkLst>
            <pc:docMk/>
            <pc:sldMk cId="4025089408" sldId="269"/>
            <ac:picMk id="17" creationId="{6E86623A-7FF2-4E15-8536-1B07ED983DEA}"/>
          </ac:picMkLst>
        </pc:picChg>
        <pc:picChg chg="add mod ord modCrop">
          <ac:chgData name="Park, Daeshik" userId="7dab75c4-b421-4f4a-bd2f-216ec39e9b7f" providerId="ADAL" clId="{34C08C5F-A94F-46D9-A941-8E2F3CCC51CE}" dt="2021-05-09T20:53:40.915" v="5948" actId="14100"/>
          <ac:picMkLst>
            <pc:docMk/>
            <pc:sldMk cId="4025089408" sldId="269"/>
            <ac:picMk id="57" creationId="{CDC1305A-5716-45AE-B77C-503F7E7DC47B}"/>
          </ac:picMkLst>
        </pc:picChg>
        <pc:picChg chg="add del mod modCrop">
          <ac:chgData name="Park, Daeshik" userId="7dab75c4-b421-4f4a-bd2f-216ec39e9b7f" providerId="ADAL" clId="{34C08C5F-A94F-46D9-A941-8E2F3CCC51CE}" dt="2021-05-09T20:53:45.207" v="5949" actId="14100"/>
          <ac:picMkLst>
            <pc:docMk/>
            <pc:sldMk cId="4025089408" sldId="269"/>
            <ac:picMk id="59" creationId="{040A54EE-4331-4545-9BD6-A829440FC5A0}"/>
          </ac:picMkLst>
        </pc:picChg>
      </pc:sldChg>
      <pc:sldChg chg="modSp add del">
        <pc:chgData name="Park, Daeshik" userId="7dab75c4-b421-4f4a-bd2f-216ec39e9b7f" providerId="ADAL" clId="{34C08C5F-A94F-46D9-A941-8E2F3CCC51CE}" dt="2021-05-05T03:37:02.340" v="4280" actId="47"/>
        <pc:sldMkLst>
          <pc:docMk/>
          <pc:sldMk cId="1387063283" sldId="270"/>
        </pc:sldMkLst>
        <pc:spChg chg="mod">
          <ac:chgData name="Park, Daeshik" userId="7dab75c4-b421-4f4a-bd2f-216ec39e9b7f" providerId="ADAL" clId="{34C08C5F-A94F-46D9-A941-8E2F3CCC51CE}" dt="2021-05-04T16:49:32.882" v="1769"/>
          <ac:spMkLst>
            <pc:docMk/>
            <pc:sldMk cId="1387063283" sldId="270"/>
            <ac:spMk id="2" creationId="{67ED9692-0518-4EFB-A438-5345EEE3E9D6}"/>
          </ac:spMkLst>
        </pc:spChg>
      </pc:sldChg>
      <pc:sldChg chg="addSp delSp modSp add del mod setBg">
        <pc:chgData name="Park, Daeshik" userId="7dab75c4-b421-4f4a-bd2f-216ec39e9b7f" providerId="ADAL" clId="{34C08C5F-A94F-46D9-A941-8E2F3CCC51CE}" dt="2021-05-05T00:33:03.670" v="2950" actId="47"/>
        <pc:sldMkLst>
          <pc:docMk/>
          <pc:sldMk cId="733407148" sldId="271"/>
        </pc:sldMkLst>
        <pc:spChg chg="mod">
          <ac:chgData name="Park, Daeshik" userId="7dab75c4-b421-4f4a-bd2f-216ec39e9b7f" providerId="ADAL" clId="{34C08C5F-A94F-46D9-A941-8E2F3CCC51CE}" dt="2021-05-05T00:30:14.850" v="2944" actId="26606"/>
          <ac:spMkLst>
            <pc:docMk/>
            <pc:sldMk cId="733407148" sldId="271"/>
            <ac:spMk id="2" creationId="{67ED9692-0518-4EFB-A438-5345EEE3E9D6}"/>
          </ac:spMkLst>
        </pc:spChg>
        <pc:spChg chg="del">
          <ac:chgData name="Park, Daeshik" userId="7dab75c4-b421-4f4a-bd2f-216ec39e9b7f" providerId="ADAL" clId="{34C08C5F-A94F-46D9-A941-8E2F3CCC51CE}" dt="2021-05-05T00:29:54.712" v="2941" actId="931"/>
          <ac:spMkLst>
            <pc:docMk/>
            <pc:sldMk cId="733407148" sldId="271"/>
            <ac:spMk id="3" creationId="{437F44A9-F270-4944-98A6-DC60539F2383}"/>
          </ac:spMkLst>
        </pc:spChg>
        <pc:spChg chg="add">
          <ac:chgData name="Park, Daeshik" userId="7dab75c4-b421-4f4a-bd2f-216ec39e9b7f" providerId="ADAL" clId="{34C08C5F-A94F-46D9-A941-8E2F3CCC51CE}" dt="2021-05-05T00:30:14.850" v="2944" actId="26606"/>
          <ac:spMkLst>
            <pc:docMk/>
            <pc:sldMk cId="733407148" sldId="271"/>
            <ac:spMk id="9" creationId="{59C50052-2CBC-4663-8BF2-896C1098B161}"/>
          </ac:spMkLst>
        </pc:spChg>
        <pc:spChg chg="add">
          <ac:chgData name="Park, Daeshik" userId="7dab75c4-b421-4f4a-bd2f-216ec39e9b7f" providerId="ADAL" clId="{34C08C5F-A94F-46D9-A941-8E2F3CCC51CE}" dt="2021-05-05T00:30:14.850" v="2944" actId="26606"/>
          <ac:spMkLst>
            <pc:docMk/>
            <pc:sldMk cId="733407148" sldId="271"/>
            <ac:spMk id="12" creationId="{1EDD21E1-BAF0-4314-AB31-82ECB8AC9EA9}"/>
          </ac:spMkLst>
        </pc:spChg>
        <pc:spChg chg="add">
          <ac:chgData name="Park, Daeshik" userId="7dab75c4-b421-4f4a-bd2f-216ec39e9b7f" providerId="ADAL" clId="{34C08C5F-A94F-46D9-A941-8E2F3CCC51CE}" dt="2021-05-05T00:30:14.850" v="2944" actId="26606"/>
          <ac:spMkLst>
            <pc:docMk/>
            <pc:sldMk cId="733407148" sldId="271"/>
            <ac:spMk id="14" creationId="{FDC8619C-F25D-468E-95FA-2A2151D7DDD2}"/>
          </ac:spMkLst>
        </pc:spChg>
        <pc:spChg chg="add">
          <ac:chgData name="Park, Daeshik" userId="7dab75c4-b421-4f4a-bd2f-216ec39e9b7f" providerId="ADAL" clId="{34C08C5F-A94F-46D9-A941-8E2F3CCC51CE}" dt="2021-05-05T00:30:14.850" v="2944" actId="26606"/>
          <ac:spMkLst>
            <pc:docMk/>
            <pc:sldMk cId="733407148" sldId="271"/>
            <ac:spMk id="16" creationId="{7D9439D6-DEAD-4CEB-A61B-BE3D64D1B598}"/>
          </ac:spMkLst>
        </pc:spChg>
        <pc:picChg chg="add mod">
          <ac:chgData name="Park, Daeshik" userId="7dab75c4-b421-4f4a-bd2f-216ec39e9b7f" providerId="ADAL" clId="{34C08C5F-A94F-46D9-A941-8E2F3CCC51CE}" dt="2021-05-05T00:30:22.292" v="2945" actId="14100"/>
          <ac:picMkLst>
            <pc:docMk/>
            <pc:sldMk cId="733407148" sldId="271"/>
            <ac:picMk id="5" creationId="{8F89E7CC-C174-4F2B-86E1-3B2609697B3C}"/>
          </ac:picMkLst>
        </pc:picChg>
      </pc:sldChg>
      <pc:sldChg chg="addSp delSp modSp add mod">
        <pc:chgData name="Park, Daeshik" userId="7dab75c4-b421-4f4a-bd2f-216ec39e9b7f" providerId="ADAL" clId="{34C08C5F-A94F-46D9-A941-8E2F3CCC51CE}" dt="2021-05-09T21:00:55.493" v="5976" actId="255"/>
        <pc:sldMkLst>
          <pc:docMk/>
          <pc:sldMk cId="1517158164" sldId="272"/>
        </pc:sldMkLst>
        <pc:spChg chg="mod">
          <ac:chgData name="Park, Daeshik" userId="7dab75c4-b421-4f4a-bd2f-216ec39e9b7f" providerId="ADAL" clId="{34C08C5F-A94F-46D9-A941-8E2F3CCC51CE}" dt="2021-05-08T02:57:33.784" v="5425"/>
          <ac:spMkLst>
            <pc:docMk/>
            <pc:sldMk cId="1517158164" sldId="272"/>
            <ac:spMk id="2" creationId="{67ED9692-0518-4EFB-A438-5345EEE3E9D6}"/>
          </ac:spMkLst>
        </pc:spChg>
        <pc:spChg chg="del">
          <ac:chgData name="Park, Daeshik" userId="7dab75c4-b421-4f4a-bd2f-216ec39e9b7f" providerId="ADAL" clId="{34C08C5F-A94F-46D9-A941-8E2F3CCC51CE}" dt="2021-05-04T16:58:42.926" v="1782" actId="931"/>
          <ac:spMkLst>
            <pc:docMk/>
            <pc:sldMk cId="1517158164" sldId="272"/>
            <ac:spMk id="3" creationId="{437F44A9-F270-4944-98A6-DC60539F2383}"/>
          </ac:spMkLst>
        </pc:spChg>
        <pc:spChg chg="add del mod">
          <ac:chgData name="Park, Daeshik" userId="7dab75c4-b421-4f4a-bd2f-216ec39e9b7f" providerId="ADAL" clId="{34C08C5F-A94F-46D9-A941-8E2F3CCC51CE}" dt="2021-05-04T17:08:20.527" v="1792" actId="931"/>
          <ac:spMkLst>
            <pc:docMk/>
            <pc:sldMk cId="1517158164" sldId="272"/>
            <ac:spMk id="6" creationId="{7661A614-58CE-4F8D-BB9B-8DE046A73067}"/>
          </ac:spMkLst>
        </pc:spChg>
        <pc:spChg chg="add mod">
          <ac:chgData name="Park, Daeshik" userId="7dab75c4-b421-4f4a-bd2f-216ec39e9b7f" providerId="ADAL" clId="{34C08C5F-A94F-46D9-A941-8E2F3CCC51CE}" dt="2021-05-09T21:00:55.493" v="5976" actId="255"/>
          <ac:spMkLst>
            <pc:docMk/>
            <pc:sldMk cId="1517158164" sldId="272"/>
            <ac:spMk id="9" creationId="{CE5EF91D-9275-467E-B2A8-AA591B0204A7}"/>
          </ac:spMkLst>
        </pc:spChg>
        <pc:spChg chg="add mod">
          <ac:chgData name="Park, Daeshik" userId="7dab75c4-b421-4f4a-bd2f-216ec39e9b7f" providerId="ADAL" clId="{34C08C5F-A94F-46D9-A941-8E2F3CCC51CE}" dt="2021-05-05T14:32:31.800" v="4352" actId="1076"/>
          <ac:spMkLst>
            <pc:docMk/>
            <pc:sldMk cId="1517158164" sldId="272"/>
            <ac:spMk id="10" creationId="{C5727099-BD76-4295-8666-C1DC3B2A6324}"/>
          </ac:spMkLst>
        </pc:spChg>
        <pc:picChg chg="add mod modCrop">
          <ac:chgData name="Park, Daeshik" userId="7dab75c4-b421-4f4a-bd2f-216ec39e9b7f" providerId="ADAL" clId="{34C08C5F-A94F-46D9-A941-8E2F3CCC51CE}" dt="2021-05-09T20:53:02.251" v="5943" actId="14100"/>
          <ac:picMkLst>
            <pc:docMk/>
            <pc:sldMk cId="1517158164" sldId="272"/>
            <ac:picMk id="5" creationId="{D3B30A5A-9755-49A4-8095-03A0610E834A}"/>
          </ac:picMkLst>
        </pc:picChg>
        <pc:picChg chg="add mod modCrop">
          <ac:chgData name="Park, Daeshik" userId="7dab75c4-b421-4f4a-bd2f-216ec39e9b7f" providerId="ADAL" clId="{34C08C5F-A94F-46D9-A941-8E2F3CCC51CE}" dt="2021-05-09T20:53:05.789" v="5944" actId="14100"/>
          <ac:picMkLst>
            <pc:docMk/>
            <pc:sldMk cId="1517158164" sldId="272"/>
            <ac:picMk id="8" creationId="{01D39F6D-8090-4646-839F-66155F88184D}"/>
          </ac:picMkLst>
        </pc:picChg>
      </pc:sldChg>
      <pc:sldChg chg="addSp delSp modSp add mod ord setBg delDesignElem">
        <pc:chgData name="Park, Daeshik" userId="7dab75c4-b421-4f4a-bd2f-216ec39e9b7f" providerId="ADAL" clId="{34C08C5F-A94F-46D9-A941-8E2F3CCC51CE}" dt="2021-05-09T20:53:18.865" v="5945" actId="14100"/>
        <pc:sldMkLst>
          <pc:docMk/>
          <pc:sldMk cId="2339335328" sldId="273"/>
        </pc:sldMkLst>
        <pc:spChg chg="mod">
          <ac:chgData name="Park, Daeshik" userId="7dab75c4-b421-4f4a-bd2f-216ec39e9b7f" providerId="ADAL" clId="{34C08C5F-A94F-46D9-A941-8E2F3CCC51CE}" dt="2021-05-05T03:30:28.109" v="4234" actId="113"/>
          <ac:spMkLst>
            <pc:docMk/>
            <pc:sldMk cId="2339335328" sldId="273"/>
            <ac:spMk id="2" creationId="{67ED9692-0518-4EFB-A438-5345EEE3E9D6}"/>
          </ac:spMkLst>
        </pc:spChg>
        <pc:spChg chg="del">
          <ac:chgData name="Park, Daeshik" userId="7dab75c4-b421-4f4a-bd2f-216ec39e9b7f" providerId="ADAL" clId="{34C08C5F-A94F-46D9-A941-8E2F3CCC51CE}" dt="2021-05-04T19:50:18.869" v="1910" actId="931"/>
          <ac:spMkLst>
            <pc:docMk/>
            <pc:sldMk cId="2339335328" sldId="273"/>
            <ac:spMk id="3" creationId="{437F44A9-F270-4944-98A6-DC60539F2383}"/>
          </ac:spMkLst>
        </pc:spChg>
        <pc:spChg chg="add mod">
          <ac:chgData name="Park, Daeshik" userId="7dab75c4-b421-4f4a-bd2f-216ec39e9b7f" providerId="ADAL" clId="{34C08C5F-A94F-46D9-A941-8E2F3CCC51CE}" dt="2021-05-04T20:28:14.333" v="2334" actId="255"/>
          <ac:spMkLst>
            <pc:docMk/>
            <pc:sldMk cId="2339335328" sldId="273"/>
            <ac:spMk id="9" creationId="{A9A6102D-E927-4672-9777-3D3D805F20FE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2339335328" sldId="273"/>
            <ac:spMk id="12" creationId="{3F4C104D-5F30-4811-9376-566B26E4719A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2339335328" sldId="273"/>
            <ac:spMk id="14" creationId="{0815E34B-5D02-4E01-A936-E8E1C0AB6F12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2339335328" sldId="273"/>
            <ac:spMk id="16" creationId="{7DE3414B-B032-4710-A468-D3285E38C5FF}"/>
          </ac:spMkLst>
        </pc:spChg>
        <pc:picChg chg="add mod">
          <ac:chgData name="Park, Daeshik" userId="7dab75c4-b421-4f4a-bd2f-216ec39e9b7f" providerId="ADAL" clId="{34C08C5F-A94F-46D9-A941-8E2F3CCC51CE}" dt="2021-05-09T20:53:18.865" v="5945" actId="14100"/>
          <ac:picMkLst>
            <pc:docMk/>
            <pc:sldMk cId="2339335328" sldId="273"/>
            <ac:picMk id="5" creationId="{71DCE67B-275F-488C-81A7-60E0D6725387}"/>
          </ac:picMkLst>
        </pc:picChg>
      </pc:sldChg>
      <pc:sldChg chg="add del">
        <pc:chgData name="Park, Daeshik" userId="7dab75c4-b421-4f4a-bd2f-216ec39e9b7f" providerId="ADAL" clId="{34C08C5F-A94F-46D9-A941-8E2F3CCC51CE}" dt="2021-05-05T03:37:03.060" v="4281" actId="47"/>
        <pc:sldMkLst>
          <pc:docMk/>
          <pc:sldMk cId="2370856612" sldId="274"/>
        </pc:sldMkLst>
      </pc:sldChg>
      <pc:sldChg chg="modSp add mod">
        <pc:chgData name="Park, Daeshik" userId="7dab75c4-b421-4f4a-bd2f-216ec39e9b7f" providerId="ADAL" clId="{34C08C5F-A94F-46D9-A941-8E2F3CCC51CE}" dt="2021-05-08T02:57:33.784" v="5425"/>
        <pc:sldMkLst>
          <pc:docMk/>
          <pc:sldMk cId="2791109383" sldId="275"/>
        </pc:sldMkLst>
        <pc:spChg chg="mod">
          <ac:chgData name="Park, Daeshik" userId="7dab75c4-b421-4f4a-bd2f-216ec39e9b7f" providerId="ADAL" clId="{34C08C5F-A94F-46D9-A941-8E2F3CCC51CE}" dt="2021-05-08T02:57:33.784" v="5425"/>
          <ac:spMkLst>
            <pc:docMk/>
            <pc:sldMk cId="2791109383" sldId="275"/>
            <ac:spMk id="2" creationId="{67ED9692-0518-4EFB-A438-5345EEE3E9D6}"/>
          </ac:spMkLst>
        </pc:spChg>
        <pc:spChg chg="mod">
          <ac:chgData name="Park, Daeshik" userId="7dab75c4-b421-4f4a-bd2f-216ec39e9b7f" providerId="ADAL" clId="{34C08C5F-A94F-46D9-A941-8E2F3CCC51CE}" dt="2021-05-05T23:20:52.845" v="4951" actId="20577"/>
          <ac:spMkLst>
            <pc:docMk/>
            <pc:sldMk cId="2791109383" sldId="275"/>
            <ac:spMk id="3" creationId="{437F44A9-F270-4944-98A6-DC60539F2383}"/>
          </ac:spMkLst>
        </pc:spChg>
      </pc:sldChg>
      <pc:sldChg chg="modSp add mod">
        <pc:chgData name="Park, Daeshik" userId="7dab75c4-b421-4f4a-bd2f-216ec39e9b7f" providerId="ADAL" clId="{34C08C5F-A94F-46D9-A941-8E2F3CCC51CE}" dt="2021-05-09T20:56:52.131" v="5968" actId="20577"/>
        <pc:sldMkLst>
          <pc:docMk/>
          <pc:sldMk cId="1840923716" sldId="276"/>
        </pc:sldMkLst>
        <pc:spChg chg="mod">
          <ac:chgData name="Park, Daeshik" userId="7dab75c4-b421-4f4a-bd2f-216ec39e9b7f" providerId="ADAL" clId="{34C08C5F-A94F-46D9-A941-8E2F3CCC51CE}" dt="2021-05-08T02:57:33.784" v="5425"/>
          <ac:spMkLst>
            <pc:docMk/>
            <pc:sldMk cId="1840923716" sldId="276"/>
            <ac:spMk id="2" creationId="{67ED9692-0518-4EFB-A438-5345EEE3E9D6}"/>
          </ac:spMkLst>
        </pc:spChg>
        <pc:spChg chg="mod">
          <ac:chgData name="Park, Daeshik" userId="7dab75c4-b421-4f4a-bd2f-216ec39e9b7f" providerId="ADAL" clId="{34C08C5F-A94F-46D9-A941-8E2F3CCC51CE}" dt="2021-05-09T20:56:52.131" v="5968" actId="20577"/>
          <ac:spMkLst>
            <pc:docMk/>
            <pc:sldMk cId="1840923716" sldId="276"/>
            <ac:spMk id="3" creationId="{437F44A9-F270-4944-98A6-DC60539F2383}"/>
          </ac:spMkLst>
        </pc:spChg>
      </pc:sldChg>
      <pc:sldChg chg="addSp delSp modSp add mod setBg delDesignElem">
        <pc:chgData name="Park, Daeshik" userId="7dab75c4-b421-4f4a-bd2f-216ec39e9b7f" providerId="ADAL" clId="{34C08C5F-A94F-46D9-A941-8E2F3CCC51CE}" dt="2021-05-09T20:50:00.970" v="5932" actId="14100"/>
        <pc:sldMkLst>
          <pc:docMk/>
          <pc:sldMk cId="3747594842" sldId="277"/>
        </pc:sldMkLst>
        <pc:spChg chg="mod">
          <ac:chgData name="Park, Daeshik" userId="7dab75c4-b421-4f4a-bd2f-216ec39e9b7f" providerId="ADAL" clId="{34C08C5F-A94F-46D9-A941-8E2F3CCC51CE}" dt="2021-05-08T02:53:24.353" v="5404" actId="1076"/>
          <ac:spMkLst>
            <pc:docMk/>
            <pc:sldMk cId="3747594842" sldId="277"/>
            <ac:spMk id="2" creationId="{67ED9692-0518-4EFB-A438-5345EEE3E9D6}"/>
          </ac:spMkLst>
        </pc:spChg>
        <pc:spChg chg="del">
          <ac:chgData name="Park, Daeshik" userId="7dab75c4-b421-4f4a-bd2f-216ec39e9b7f" providerId="ADAL" clId="{34C08C5F-A94F-46D9-A941-8E2F3CCC51CE}" dt="2021-05-05T02:33:53.309" v="3771"/>
          <ac:spMkLst>
            <pc:docMk/>
            <pc:sldMk cId="3747594842" sldId="277"/>
            <ac:spMk id="3" creationId="{437F44A9-F270-4944-98A6-DC60539F2383}"/>
          </ac:spMkLst>
        </pc:spChg>
        <pc:spChg chg="add del mod">
          <ac:chgData name="Park, Daeshik" userId="7dab75c4-b421-4f4a-bd2f-216ec39e9b7f" providerId="ADAL" clId="{34C08C5F-A94F-46D9-A941-8E2F3CCC51CE}" dt="2021-05-05T02:34:11.242" v="3772" actId="931"/>
          <ac:spMkLst>
            <pc:docMk/>
            <pc:sldMk cId="3747594842" sldId="277"/>
            <ac:spMk id="4" creationId="{30A38FF0-5D23-4773-B40C-4DF7BB11AC94}"/>
          </ac:spMkLst>
        </pc:spChg>
        <pc:spChg chg="add del mod">
          <ac:chgData name="Park, Daeshik" userId="7dab75c4-b421-4f4a-bd2f-216ec39e9b7f" providerId="ADAL" clId="{34C08C5F-A94F-46D9-A941-8E2F3CCC51CE}" dt="2021-05-05T02:34:19.688" v="3775" actId="931"/>
          <ac:spMkLst>
            <pc:docMk/>
            <pc:sldMk cId="3747594842" sldId="277"/>
            <ac:spMk id="5" creationId="{25580D41-0DD4-45C2-8542-CDEEA440D579}"/>
          </ac:spMkLst>
        </pc:spChg>
        <pc:spChg chg="add del">
          <ac:chgData name="Park, Daeshik" userId="7dab75c4-b421-4f4a-bd2f-216ec39e9b7f" providerId="ADAL" clId="{34C08C5F-A94F-46D9-A941-8E2F3CCC51CE}" dt="2021-05-05T02:38:38.305" v="3802" actId="931"/>
          <ac:spMkLst>
            <pc:docMk/>
            <pc:sldMk cId="3747594842" sldId="277"/>
            <ac:spMk id="13" creationId="{C0D30EB2-F8C9-4432-A7A4-E4C7F74742B1}"/>
          </ac:spMkLst>
        </pc:spChg>
        <pc:spChg chg="add del">
          <ac:chgData name="Park, Daeshik" userId="7dab75c4-b421-4f4a-bd2f-216ec39e9b7f" providerId="ADAL" clId="{34C08C5F-A94F-46D9-A941-8E2F3CCC51CE}" dt="2021-05-05T02:40:02.910" v="3823" actId="26606"/>
          <ac:spMkLst>
            <pc:docMk/>
            <pc:sldMk cId="3747594842" sldId="277"/>
            <ac:spMk id="44" creationId="{A84F153B-2093-4171-BD2D-1631695C9B80}"/>
          </ac:spMkLst>
        </pc:spChg>
        <pc:spChg chg="add del">
          <ac:chgData name="Park, Daeshik" userId="7dab75c4-b421-4f4a-bd2f-216ec39e9b7f" providerId="ADAL" clId="{34C08C5F-A94F-46D9-A941-8E2F3CCC51CE}" dt="2021-05-05T02:40:02.910" v="3823" actId="26606"/>
          <ac:spMkLst>
            <pc:docMk/>
            <pc:sldMk cId="3747594842" sldId="277"/>
            <ac:spMk id="46" creationId="{99499096-7355-478E-8CCB-A47EA1B7970A}"/>
          </ac:spMkLst>
        </pc:spChg>
        <pc:spChg chg="add del">
          <ac:chgData name="Park, Daeshik" userId="7dab75c4-b421-4f4a-bd2f-216ec39e9b7f" providerId="ADAL" clId="{34C08C5F-A94F-46D9-A941-8E2F3CCC51CE}" dt="2021-05-05T02:40:02.910" v="3823" actId="26606"/>
          <ac:spMkLst>
            <pc:docMk/>
            <pc:sldMk cId="3747594842" sldId="277"/>
            <ac:spMk id="48" creationId="{A7DA8593-5BA7-45F3-B447-37FB2B9F7E32}"/>
          </ac:spMkLst>
        </pc:spChg>
        <pc:spChg chg="add del">
          <ac:chgData name="Park, Daeshik" userId="7dab75c4-b421-4f4a-bd2f-216ec39e9b7f" providerId="ADAL" clId="{34C08C5F-A94F-46D9-A941-8E2F3CCC51CE}" dt="2021-05-05T02:40:02.910" v="3823" actId="26606"/>
          <ac:spMkLst>
            <pc:docMk/>
            <pc:sldMk cId="3747594842" sldId="277"/>
            <ac:spMk id="50" creationId="{035CBF17-C0BF-49C1-8FB7-B43A3545D81C}"/>
          </ac:spMkLst>
        </pc:spChg>
        <pc:spChg chg="add del">
          <ac:chgData name="Park, Daeshik" userId="7dab75c4-b421-4f4a-bd2f-216ec39e9b7f" providerId="ADAL" clId="{34C08C5F-A94F-46D9-A941-8E2F3CCC51CE}" dt="2021-05-05T02:40:02.910" v="3823" actId="26606"/>
          <ac:spMkLst>
            <pc:docMk/>
            <pc:sldMk cId="3747594842" sldId="277"/>
            <ac:spMk id="52" creationId="{F5147F3F-3E4A-4255-8C92-856618C47400}"/>
          </ac:spMkLst>
        </pc:spChg>
        <pc:spChg chg="add del">
          <ac:chgData name="Park, Daeshik" userId="7dab75c4-b421-4f4a-bd2f-216ec39e9b7f" providerId="ADAL" clId="{34C08C5F-A94F-46D9-A941-8E2F3CCC51CE}" dt="2021-05-05T02:39:41.910" v="3822" actId="26606"/>
          <ac:spMkLst>
            <pc:docMk/>
            <pc:sldMk cId="3747594842" sldId="277"/>
            <ac:spMk id="56" creationId="{759B825C-3106-4151-9BBC-EA76519FA62B}"/>
          </ac:spMkLst>
        </pc:spChg>
        <pc:spChg chg="add del">
          <ac:chgData name="Park, Daeshik" userId="7dab75c4-b421-4f4a-bd2f-216ec39e9b7f" providerId="ADAL" clId="{34C08C5F-A94F-46D9-A941-8E2F3CCC51CE}" dt="2021-05-05T02:39:41.910" v="3822" actId="26606"/>
          <ac:spMkLst>
            <pc:docMk/>
            <pc:sldMk cId="3747594842" sldId="277"/>
            <ac:spMk id="87" creationId="{57041BDD-619A-42E7-9D5B-D932A5FDFB44}"/>
          </ac:spMkLst>
        </pc:spChg>
        <pc:spChg chg="add del">
          <ac:chgData name="Park, Daeshik" userId="7dab75c4-b421-4f4a-bd2f-216ec39e9b7f" providerId="ADAL" clId="{34C08C5F-A94F-46D9-A941-8E2F3CCC51CE}" dt="2021-05-05T02:39:41.910" v="3822" actId="26606"/>
          <ac:spMkLst>
            <pc:docMk/>
            <pc:sldMk cId="3747594842" sldId="277"/>
            <ac:spMk id="89" creationId="{241A2EF5-5ECE-4EA6-A93F-1E2E86A896A8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3747594842" sldId="277"/>
            <ac:spMk id="109" creationId="{F6D9986E-2FC4-4377-B163-42766AD821AA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3747594842" sldId="277"/>
            <ac:spMk id="110" creationId="{50807C25-453D-4A47-A22C-3AE0C4E0ED37}"/>
          </ac:spMkLst>
        </pc:spChg>
        <pc:spChg chg="add del">
          <ac:chgData name="Park, Daeshik" userId="7dab75c4-b421-4f4a-bd2f-216ec39e9b7f" providerId="ADAL" clId="{34C08C5F-A94F-46D9-A941-8E2F3CCC51CE}" dt="2021-05-05T02:40:14.171" v="3824" actId="931"/>
          <ac:spMkLst>
            <pc:docMk/>
            <pc:sldMk cId="3747594842" sldId="277"/>
            <ac:spMk id="111" creationId="{8A7C2B57-1227-470A-8DED-9E004F74A46A}"/>
          </ac:spMkLst>
        </pc:spChg>
        <pc:grpChg chg="add del">
          <ac:chgData name="Park, Daeshik" userId="7dab75c4-b421-4f4a-bd2f-216ec39e9b7f" providerId="ADAL" clId="{34C08C5F-A94F-46D9-A941-8E2F3CCC51CE}" dt="2021-05-05T02:40:02.910" v="3823" actId="26606"/>
          <ac:grpSpMkLst>
            <pc:docMk/>
            <pc:sldMk cId="3747594842" sldId="277"/>
            <ac:grpSpMk id="16" creationId="{EB9B5B69-A297-4D2F-8B89-529DA8A273B2}"/>
          </ac:grpSpMkLst>
        </pc:grpChg>
        <pc:grpChg chg="add del">
          <ac:chgData name="Park, Daeshik" userId="7dab75c4-b421-4f4a-bd2f-216ec39e9b7f" providerId="ADAL" clId="{34C08C5F-A94F-46D9-A941-8E2F3CCC51CE}" dt="2021-05-05T02:40:02.910" v="3823" actId="26606"/>
          <ac:grpSpMkLst>
            <pc:docMk/>
            <pc:sldMk cId="3747594842" sldId="277"/>
            <ac:grpSpMk id="30" creationId="{BC9C8D0D-644B-4B97-B83C-CC8E64361D44}"/>
          </ac:grpSpMkLst>
        </pc:grpChg>
        <pc:grpChg chg="add del">
          <ac:chgData name="Park, Daeshik" userId="7dab75c4-b421-4f4a-bd2f-216ec39e9b7f" providerId="ADAL" clId="{34C08C5F-A94F-46D9-A941-8E2F3CCC51CE}" dt="2021-05-08T02:57:33.784" v="5425"/>
          <ac:grpSpMkLst>
            <pc:docMk/>
            <pc:sldMk cId="3747594842" sldId="277"/>
            <ac:grpSpMk id="54" creationId="{5D1F2FD8-11FD-4495-9EFA-1D11D791D8C2}"/>
          </ac:grpSpMkLst>
        </pc:grpChg>
        <pc:grpChg chg="add del">
          <ac:chgData name="Park, Daeshik" userId="7dab75c4-b421-4f4a-bd2f-216ec39e9b7f" providerId="ADAL" clId="{34C08C5F-A94F-46D9-A941-8E2F3CCC51CE}" dt="2021-05-05T02:39:41.910" v="3822" actId="26606"/>
          <ac:grpSpMkLst>
            <pc:docMk/>
            <pc:sldMk cId="3747594842" sldId="277"/>
            <ac:grpSpMk id="59" creationId="{F2780DFF-3AF5-4F60-B2A3-AA766AD8B373}"/>
          </ac:grpSpMkLst>
        </pc:grpChg>
        <pc:grpChg chg="add del">
          <ac:chgData name="Park, Daeshik" userId="7dab75c4-b421-4f4a-bd2f-216ec39e9b7f" providerId="ADAL" clId="{34C08C5F-A94F-46D9-A941-8E2F3CCC51CE}" dt="2021-05-05T02:39:41.910" v="3822" actId="26606"/>
          <ac:grpSpMkLst>
            <pc:docMk/>
            <pc:sldMk cId="3747594842" sldId="277"/>
            <ac:grpSpMk id="73" creationId="{BDA041F5-FB91-4FE3-8309-30F32C6A483C}"/>
          </ac:grpSpMkLst>
        </pc:grpChg>
        <pc:grpChg chg="add del">
          <ac:chgData name="Park, Daeshik" userId="7dab75c4-b421-4f4a-bd2f-216ec39e9b7f" providerId="ADAL" clId="{34C08C5F-A94F-46D9-A941-8E2F3CCC51CE}" dt="2021-05-08T02:57:33.784" v="5425"/>
          <ac:grpSpMkLst>
            <pc:docMk/>
            <pc:sldMk cId="3747594842" sldId="277"/>
            <ac:grpSpMk id="96" creationId="{B87488CD-16CF-4BC7-BD9F-4F4EB13B0BC8}"/>
          </ac:grpSpMkLst>
        </pc:grpChg>
        <pc:picChg chg="add mod modCrop">
          <ac:chgData name="Park, Daeshik" userId="7dab75c4-b421-4f4a-bd2f-216ec39e9b7f" providerId="ADAL" clId="{34C08C5F-A94F-46D9-A941-8E2F3CCC51CE}" dt="2021-05-09T20:48:39.926" v="5923" actId="14100"/>
          <ac:picMkLst>
            <pc:docMk/>
            <pc:sldMk cId="3747594842" sldId="277"/>
            <ac:picMk id="7" creationId="{5E744C90-18DF-44F2-B229-B231E34546EF}"/>
          </ac:picMkLst>
        </pc:picChg>
        <pc:picChg chg="add mod ord modCrop">
          <ac:chgData name="Park, Daeshik" userId="7dab75c4-b421-4f4a-bd2f-216ec39e9b7f" providerId="ADAL" clId="{34C08C5F-A94F-46D9-A941-8E2F3CCC51CE}" dt="2021-05-09T20:48:47.041" v="5924" actId="14100"/>
          <ac:picMkLst>
            <pc:docMk/>
            <pc:sldMk cId="3747594842" sldId="277"/>
            <ac:picMk id="9" creationId="{893FAFFE-6DBB-45AA-A56C-80096C8B6D64}"/>
          </ac:picMkLst>
        </pc:picChg>
        <pc:picChg chg="add del mod">
          <ac:chgData name="Park, Daeshik" userId="7dab75c4-b421-4f4a-bd2f-216ec39e9b7f" providerId="ADAL" clId="{34C08C5F-A94F-46D9-A941-8E2F3CCC51CE}" dt="2021-05-05T02:35:18.202" v="3782" actId="478"/>
          <ac:picMkLst>
            <pc:docMk/>
            <pc:sldMk cId="3747594842" sldId="277"/>
            <ac:picMk id="10" creationId="{E7F24471-97AE-4066-BA6E-C3460AAF9255}"/>
          </ac:picMkLst>
        </pc:picChg>
        <pc:picChg chg="add del mod">
          <ac:chgData name="Park, Daeshik" userId="7dab75c4-b421-4f4a-bd2f-216ec39e9b7f" providerId="ADAL" clId="{34C08C5F-A94F-46D9-A941-8E2F3CCC51CE}" dt="2021-05-05T02:36:21.603" v="3787"/>
          <ac:picMkLst>
            <pc:docMk/>
            <pc:sldMk cId="3747594842" sldId="277"/>
            <ac:picMk id="12" creationId="{48D54139-8273-4485-9364-D835CF0AF5F1}"/>
          </ac:picMkLst>
        </pc:picChg>
        <pc:picChg chg="add mod modCrop">
          <ac:chgData name="Park, Daeshik" userId="7dab75c4-b421-4f4a-bd2f-216ec39e9b7f" providerId="ADAL" clId="{34C08C5F-A94F-46D9-A941-8E2F3CCC51CE}" dt="2021-05-09T20:49:55.863" v="5931" actId="14100"/>
          <ac:picMkLst>
            <pc:docMk/>
            <pc:sldMk cId="3747594842" sldId="277"/>
            <ac:picMk id="15" creationId="{34735D94-BB3D-4A62-90CF-53F4BE896354}"/>
          </ac:picMkLst>
        </pc:picChg>
        <pc:picChg chg="add del mod">
          <ac:chgData name="Park, Daeshik" userId="7dab75c4-b421-4f4a-bd2f-216ec39e9b7f" providerId="ADAL" clId="{34C08C5F-A94F-46D9-A941-8E2F3CCC51CE}" dt="2021-05-05T02:39:41.092" v="3821" actId="931"/>
          <ac:picMkLst>
            <pc:docMk/>
            <pc:sldMk cId="3747594842" sldId="277"/>
            <ac:picMk id="43" creationId="{0DF0CD8D-3D40-43FB-9836-C82ECC44845F}"/>
          </ac:picMkLst>
        </pc:picChg>
        <pc:picChg chg="add mod modCrop">
          <ac:chgData name="Park, Daeshik" userId="7dab75c4-b421-4f4a-bd2f-216ec39e9b7f" providerId="ADAL" clId="{34C08C5F-A94F-46D9-A941-8E2F3CCC51CE}" dt="2021-05-09T20:50:00.970" v="5932" actId="14100"/>
          <ac:picMkLst>
            <pc:docMk/>
            <pc:sldMk cId="3747594842" sldId="277"/>
            <ac:picMk id="47" creationId="{183AD5D2-BC3C-412D-B5D3-0C7CEC8233A8}"/>
          </ac:picMkLst>
        </pc:picChg>
      </pc:sldChg>
      <pc:sldChg chg="modSp add mod ord">
        <pc:chgData name="Park, Daeshik" userId="7dab75c4-b421-4f4a-bd2f-216ec39e9b7f" providerId="ADAL" clId="{34C08C5F-A94F-46D9-A941-8E2F3CCC51CE}" dt="2021-05-10T14:08:17.759" v="6009" actId="20577"/>
        <pc:sldMkLst>
          <pc:docMk/>
          <pc:sldMk cId="3685838313" sldId="278"/>
        </pc:sldMkLst>
        <pc:spChg chg="mod">
          <ac:chgData name="Park, Daeshik" userId="7dab75c4-b421-4f4a-bd2f-216ec39e9b7f" providerId="ADAL" clId="{34C08C5F-A94F-46D9-A941-8E2F3CCC51CE}" dt="2021-05-08T02:57:33.784" v="5425"/>
          <ac:spMkLst>
            <pc:docMk/>
            <pc:sldMk cId="3685838313" sldId="278"/>
            <ac:spMk id="2" creationId="{67ED9692-0518-4EFB-A438-5345EEE3E9D6}"/>
          </ac:spMkLst>
        </pc:spChg>
        <pc:spChg chg="mod">
          <ac:chgData name="Park, Daeshik" userId="7dab75c4-b421-4f4a-bd2f-216ec39e9b7f" providerId="ADAL" clId="{34C08C5F-A94F-46D9-A941-8E2F3CCC51CE}" dt="2021-05-10T14:08:17.759" v="6009" actId="20577"/>
          <ac:spMkLst>
            <pc:docMk/>
            <pc:sldMk cId="3685838313" sldId="278"/>
            <ac:spMk id="3" creationId="{437F44A9-F270-4944-98A6-DC60539F2383}"/>
          </ac:spMkLst>
        </pc:spChg>
      </pc:sldChg>
      <pc:sldChg chg="addSp delSp modSp add mod ord">
        <pc:chgData name="Park, Daeshik" userId="7dab75c4-b421-4f4a-bd2f-216ec39e9b7f" providerId="ADAL" clId="{34C08C5F-A94F-46D9-A941-8E2F3CCC51CE}" dt="2021-05-09T20:57:30.905" v="5969" actId="14100"/>
        <pc:sldMkLst>
          <pc:docMk/>
          <pc:sldMk cId="2782016898" sldId="279"/>
        </pc:sldMkLst>
        <pc:spChg chg="mod">
          <ac:chgData name="Park, Daeshik" userId="7dab75c4-b421-4f4a-bd2f-216ec39e9b7f" providerId="ADAL" clId="{34C08C5F-A94F-46D9-A941-8E2F3CCC51CE}" dt="2021-05-08T02:57:33.784" v="5425"/>
          <ac:spMkLst>
            <pc:docMk/>
            <pc:sldMk cId="2782016898" sldId="279"/>
            <ac:spMk id="2" creationId="{67ED9692-0518-4EFB-A438-5345EEE3E9D6}"/>
          </ac:spMkLst>
        </pc:spChg>
        <pc:spChg chg="add del mod">
          <ac:chgData name="Park, Daeshik" userId="7dab75c4-b421-4f4a-bd2f-216ec39e9b7f" providerId="ADAL" clId="{34C08C5F-A94F-46D9-A941-8E2F3CCC51CE}" dt="2021-05-05T02:54:17.039" v="3955" actId="931"/>
          <ac:spMkLst>
            <pc:docMk/>
            <pc:sldMk cId="2782016898" sldId="279"/>
            <ac:spMk id="4" creationId="{86AF939C-327A-4A0A-8D21-C0B0C9154B35}"/>
          </ac:spMkLst>
        </pc:spChg>
        <pc:picChg chg="add mod modCrop">
          <ac:chgData name="Park, Daeshik" userId="7dab75c4-b421-4f4a-bd2f-216ec39e9b7f" providerId="ADAL" clId="{34C08C5F-A94F-46D9-A941-8E2F3CCC51CE}" dt="2021-05-09T20:57:30.905" v="5969" actId="14100"/>
          <ac:picMkLst>
            <pc:docMk/>
            <pc:sldMk cId="2782016898" sldId="279"/>
            <ac:picMk id="6" creationId="{8F410776-79D0-4A47-85E9-7212ED9BC53B}"/>
          </ac:picMkLst>
        </pc:picChg>
        <pc:picChg chg="del">
          <ac:chgData name="Park, Daeshik" userId="7dab75c4-b421-4f4a-bd2f-216ec39e9b7f" providerId="ADAL" clId="{34C08C5F-A94F-46D9-A941-8E2F3CCC51CE}" dt="2021-05-05T02:53:59.879" v="3954" actId="478"/>
          <ac:picMkLst>
            <pc:docMk/>
            <pc:sldMk cId="2782016898" sldId="279"/>
            <ac:picMk id="24" creationId="{63B7C2A7-D909-4937-BE48-F68628D029C9}"/>
          </ac:picMkLst>
        </pc:picChg>
      </pc:sldChg>
      <pc:sldChg chg="addSp delSp modSp add mod ord">
        <pc:chgData name="Park, Daeshik" userId="7dab75c4-b421-4f4a-bd2f-216ec39e9b7f" providerId="ADAL" clId="{34C08C5F-A94F-46D9-A941-8E2F3CCC51CE}" dt="2021-05-09T20:50:20.339" v="5934" actId="14100"/>
        <pc:sldMkLst>
          <pc:docMk/>
          <pc:sldMk cId="4053487713" sldId="280"/>
        </pc:sldMkLst>
        <pc:spChg chg="mod">
          <ac:chgData name="Park, Daeshik" userId="7dab75c4-b421-4f4a-bd2f-216ec39e9b7f" providerId="ADAL" clId="{34C08C5F-A94F-46D9-A941-8E2F3CCC51CE}" dt="2021-05-08T02:57:33.784" v="5425"/>
          <ac:spMkLst>
            <pc:docMk/>
            <pc:sldMk cId="4053487713" sldId="280"/>
            <ac:spMk id="2" creationId="{67ED9692-0518-4EFB-A438-5345EEE3E9D6}"/>
          </ac:spMkLst>
        </pc:spChg>
        <pc:spChg chg="add del mod">
          <ac:chgData name="Park, Daeshik" userId="7dab75c4-b421-4f4a-bd2f-216ec39e9b7f" providerId="ADAL" clId="{34C08C5F-A94F-46D9-A941-8E2F3CCC51CE}" dt="2021-05-05T02:57:51.056" v="3988" actId="931"/>
          <ac:spMkLst>
            <pc:docMk/>
            <pc:sldMk cId="4053487713" sldId="280"/>
            <ac:spMk id="4" creationId="{58DBF249-087A-42FD-8490-9006897B3A5D}"/>
          </ac:spMkLst>
        </pc:spChg>
        <pc:picChg chg="add mod modCrop">
          <ac:chgData name="Park, Daeshik" userId="7dab75c4-b421-4f4a-bd2f-216ec39e9b7f" providerId="ADAL" clId="{34C08C5F-A94F-46D9-A941-8E2F3CCC51CE}" dt="2021-05-09T20:50:20.339" v="5934" actId="14100"/>
          <ac:picMkLst>
            <pc:docMk/>
            <pc:sldMk cId="4053487713" sldId="280"/>
            <ac:picMk id="6" creationId="{4CF9DA21-B0C4-4434-8D97-024A063F718F}"/>
          </ac:picMkLst>
        </pc:picChg>
        <pc:picChg chg="del">
          <ac:chgData name="Park, Daeshik" userId="7dab75c4-b421-4f4a-bd2f-216ec39e9b7f" providerId="ADAL" clId="{34C08C5F-A94F-46D9-A941-8E2F3CCC51CE}" dt="2021-05-05T02:56:59.649" v="3987" actId="478"/>
          <ac:picMkLst>
            <pc:docMk/>
            <pc:sldMk cId="4053487713" sldId="280"/>
            <ac:picMk id="24" creationId="{63B7C2A7-D909-4937-BE48-F68628D029C9}"/>
          </ac:picMkLst>
        </pc:picChg>
      </pc:sldChg>
      <pc:sldChg chg="addSp delSp modSp add mod">
        <pc:chgData name="Park, Daeshik" userId="7dab75c4-b421-4f4a-bd2f-216ec39e9b7f" providerId="ADAL" clId="{34C08C5F-A94F-46D9-A941-8E2F3CCC51CE}" dt="2021-05-09T20:50:50.717" v="5938" actId="14100"/>
        <pc:sldMkLst>
          <pc:docMk/>
          <pc:sldMk cId="1103633970" sldId="281"/>
        </pc:sldMkLst>
        <pc:spChg chg="mod">
          <ac:chgData name="Park, Daeshik" userId="7dab75c4-b421-4f4a-bd2f-216ec39e9b7f" providerId="ADAL" clId="{34C08C5F-A94F-46D9-A941-8E2F3CCC51CE}" dt="2021-05-08T02:57:33.784" v="5425"/>
          <ac:spMkLst>
            <pc:docMk/>
            <pc:sldMk cId="1103633970" sldId="281"/>
            <ac:spMk id="2" creationId="{67ED9692-0518-4EFB-A438-5345EEE3E9D6}"/>
          </ac:spMkLst>
        </pc:spChg>
        <pc:spChg chg="add del mod">
          <ac:chgData name="Park, Daeshik" userId="7dab75c4-b421-4f4a-bd2f-216ec39e9b7f" providerId="ADAL" clId="{34C08C5F-A94F-46D9-A941-8E2F3CCC51CE}" dt="2021-05-05T03:00:36.695" v="4022"/>
          <ac:spMkLst>
            <pc:docMk/>
            <pc:sldMk cId="1103633970" sldId="281"/>
            <ac:spMk id="4" creationId="{661ABEF1-E508-47A5-A96B-720C95306221}"/>
          </ac:spMkLst>
        </pc:spChg>
        <pc:spChg chg="add del mod">
          <ac:chgData name="Park, Daeshik" userId="7dab75c4-b421-4f4a-bd2f-216ec39e9b7f" providerId="ADAL" clId="{34C08C5F-A94F-46D9-A941-8E2F3CCC51CE}" dt="2021-05-05T03:00:52.270" v="4023" actId="931"/>
          <ac:spMkLst>
            <pc:docMk/>
            <pc:sldMk cId="1103633970" sldId="281"/>
            <ac:spMk id="5" creationId="{6EF71F70-A11B-439E-9158-38156F096A80}"/>
          </ac:spMkLst>
        </pc:spChg>
        <pc:spChg chg="add del mod">
          <ac:chgData name="Park, Daeshik" userId="7dab75c4-b421-4f4a-bd2f-216ec39e9b7f" providerId="ADAL" clId="{34C08C5F-A94F-46D9-A941-8E2F3CCC51CE}" dt="2021-05-05T03:00:57.784" v="4026" actId="931"/>
          <ac:spMkLst>
            <pc:docMk/>
            <pc:sldMk cId="1103633970" sldId="281"/>
            <ac:spMk id="7" creationId="{4792707D-AAC0-46E6-A3C4-99812991C75E}"/>
          </ac:spMkLst>
        </pc:spChg>
        <pc:picChg chg="del">
          <ac:chgData name="Park, Daeshik" userId="7dab75c4-b421-4f4a-bd2f-216ec39e9b7f" providerId="ADAL" clId="{34C08C5F-A94F-46D9-A941-8E2F3CCC51CE}" dt="2021-05-05T03:00:32.979" v="4021" actId="478"/>
          <ac:picMkLst>
            <pc:docMk/>
            <pc:sldMk cId="1103633970" sldId="281"/>
            <ac:picMk id="6" creationId="{4CF9DA21-B0C4-4434-8D97-024A063F718F}"/>
          </ac:picMkLst>
        </pc:picChg>
        <pc:picChg chg="add mod modCrop">
          <ac:chgData name="Park, Daeshik" userId="7dab75c4-b421-4f4a-bd2f-216ec39e9b7f" providerId="ADAL" clId="{34C08C5F-A94F-46D9-A941-8E2F3CCC51CE}" dt="2021-05-09T20:50:50.717" v="5938" actId="14100"/>
          <ac:picMkLst>
            <pc:docMk/>
            <pc:sldMk cId="1103633970" sldId="281"/>
            <ac:picMk id="9" creationId="{D6B32360-4443-4477-9815-4B97E3F10B84}"/>
          </ac:picMkLst>
        </pc:picChg>
        <pc:picChg chg="add mod modCrop">
          <ac:chgData name="Park, Daeshik" userId="7dab75c4-b421-4f4a-bd2f-216ec39e9b7f" providerId="ADAL" clId="{34C08C5F-A94F-46D9-A941-8E2F3CCC51CE}" dt="2021-05-09T20:50:45.557" v="5937" actId="14100"/>
          <ac:picMkLst>
            <pc:docMk/>
            <pc:sldMk cId="1103633970" sldId="281"/>
            <ac:picMk id="11" creationId="{FB3FD4A8-D865-41B5-A0DC-60D5D9A022DB}"/>
          </ac:picMkLst>
        </pc:picChg>
      </pc:sldChg>
      <pc:sldChg chg="addSp delSp modSp add mod ord setBg delDesignElem">
        <pc:chgData name="Park, Daeshik" userId="7dab75c4-b421-4f4a-bd2f-216ec39e9b7f" providerId="ADAL" clId="{34C08C5F-A94F-46D9-A941-8E2F3CCC51CE}" dt="2021-05-09T20:51:10.145" v="5940" actId="14100"/>
        <pc:sldMkLst>
          <pc:docMk/>
          <pc:sldMk cId="2524728440" sldId="282"/>
        </pc:sldMkLst>
        <pc:spChg chg="mod">
          <ac:chgData name="Park, Daeshik" userId="7dab75c4-b421-4f4a-bd2f-216ec39e9b7f" providerId="ADAL" clId="{34C08C5F-A94F-46D9-A941-8E2F3CCC51CE}" dt="2021-05-05T03:34:17.408" v="4278" actId="113"/>
          <ac:spMkLst>
            <pc:docMk/>
            <pc:sldMk cId="2524728440" sldId="282"/>
            <ac:spMk id="2" creationId="{67ED9692-0518-4EFB-A438-5345EEE3E9D6}"/>
          </ac:spMkLst>
        </pc:spChg>
        <pc:spChg chg="add del mod">
          <ac:chgData name="Park, Daeshik" userId="7dab75c4-b421-4f4a-bd2f-216ec39e9b7f" providerId="ADAL" clId="{34C08C5F-A94F-46D9-A941-8E2F3CCC51CE}" dt="2021-05-05T03:06:27.960" v="4079"/>
          <ac:spMkLst>
            <pc:docMk/>
            <pc:sldMk cId="2524728440" sldId="282"/>
            <ac:spMk id="4" creationId="{36582D45-E348-47B4-B00B-3EB67C92DE95}"/>
          </ac:spMkLst>
        </pc:spChg>
        <pc:spChg chg="add del mod">
          <ac:chgData name="Park, Daeshik" userId="7dab75c4-b421-4f4a-bd2f-216ec39e9b7f" providerId="ADAL" clId="{34C08C5F-A94F-46D9-A941-8E2F3CCC51CE}" dt="2021-05-05T03:06:39.245" v="4080" actId="931"/>
          <ac:spMkLst>
            <pc:docMk/>
            <pc:sldMk cId="2524728440" sldId="282"/>
            <ac:spMk id="5" creationId="{8939D353-7F38-412B-9814-966606AFA0D5}"/>
          </ac:spMkLst>
        </pc:spChg>
        <pc:spChg chg="add del mod">
          <ac:chgData name="Park, Daeshik" userId="7dab75c4-b421-4f4a-bd2f-216ec39e9b7f" providerId="ADAL" clId="{34C08C5F-A94F-46D9-A941-8E2F3CCC51CE}" dt="2021-05-05T03:06:47.972" v="4083" actId="931"/>
          <ac:spMkLst>
            <pc:docMk/>
            <pc:sldMk cId="2524728440" sldId="282"/>
            <ac:spMk id="7" creationId="{14145D2B-AD7E-404D-888E-215C50D968D9}"/>
          </ac:spMkLst>
        </pc:spChg>
        <pc:spChg chg="add del">
          <ac:chgData name="Park, Daeshik" userId="7dab75c4-b421-4f4a-bd2f-216ec39e9b7f" providerId="ADAL" clId="{34C08C5F-A94F-46D9-A941-8E2F3CCC51CE}" dt="2021-05-05T03:08:58.014" v="4109" actId="931"/>
          <ac:spMkLst>
            <pc:docMk/>
            <pc:sldMk cId="2524728440" sldId="282"/>
            <ac:spMk id="15" creationId="{52980670-DD46-4905-817A-C4D9191898E0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2524728440" sldId="282"/>
            <ac:spMk id="46" creationId="{A84F153B-2093-4171-BD2D-1631695C9B80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2524728440" sldId="282"/>
            <ac:spMk id="48" creationId="{99499096-7355-478E-8CCB-A47EA1B7970A}"/>
          </ac:spMkLst>
        </pc:spChg>
        <pc:grpChg chg="add del">
          <ac:chgData name="Park, Daeshik" userId="7dab75c4-b421-4f4a-bd2f-216ec39e9b7f" providerId="ADAL" clId="{34C08C5F-A94F-46D9-A941-8E2F3CCC51CE}" dt="2021-05-08T02:57:33.784" v="5425"/>
          <ac:grpSpMkLst>
            <pc:docMk/>
            <pc:sldMk cId="2524728440" sldId="282"/>
            <ac:grpSpMk id="18" creationId="{EB9B5B69-A297-4D2F-8B89-529DA8A273B2}"/>
          </ac:grpSpMkLst>
        </pc:grpChg>
        <pc:grpChg chg="add del">
          <ac:chgData name="Park, Daeshik" userId="7dab75c4-b421-4f4a-bd2f-216ec39e9b7f" providerId="ADAL" clId="{34C08C5F-A94F-46D9-A941-8E2F3CCC51CE}" dt="2021-05-08T02:57:33.784" v="5425"/>
          <ac:grpSpMkLst>
            <pc:docMk/>
            <pc:sldMk cId="2524728440" sldId="282"/>
            <ac:grpSpMk id="32" creationId="{BC9C8D0D-644B-4B97-B83C-CC8E64361D44}"/>
          </ac:grpSpMkLst>
        </pc:grpChg>
        <pc:picChg chg="del">
          <ac:chgData name="Park, Daeshik" userId="7dab75c4-b421-4f4a-bd2f-216ec39e9b7f" providerId="ADAL" clId="{34C08C5F-A94F-46D9-A941-8E2F3CCC51CE}" dt="2021-05-05T03:06:22.650" v="4078" actId="478"/>
          <ac:picMkLst>
            <pc:docMk/>
            <pc:sldMk cId="2524728440" sldId="282"/>
            <ac:picMk id="6" creationId="{4CF9DA21-B0C4-4434-8D97-024A063F718F}"/>
          </ac:picMkLst>
        </pc:picChg>
        <pc:picChg chg="add mod modCrop">
          <ac:chgData name="Park, Daeshik" userId="7dab75c4-b421-4f4a-bd2f-216ec39e9b7f" providerId="ADAL" clId="{34C08C5F-A94F-46D9-A941-8E2F3CCC51CE}" dt="2021-05-09T20:51:06.139" v="5939" actId="14100"/>
          <ac:picMkLst>
            <pc:docMk/>
            <pc:sldMk cId="2524728440" sldId="282"/>
            <ac:picMk id="9" creationId="{C31CF52A-4EE5-4648-96BF-E512EC9034C2}"/>
          </ac:picMkLst>
        </pc:picChg>
        <pc:picChg chg="add mod modCrop">
          <ac:chgData name="Park, Daeshik" userId="7dab75c4-b421-4f4a-bd2f-216ec39e9b7f" providerId="ADAL" clId="{34C08C5F-A94F-46D9-A941-8E2F3CCC51CE}" dt="2021-05-09T20:51:10.145" v="5940" actId="14100"/>
          <ac:picMkLst>
            <pc:docMk/>
            <pc:sldMk cId="2524728440" sldId="282"/>
            <ac:picMk id="11" creationId="{0F781AD2-C5A7-4C69-806F-FE52674A835E}"/>
          </ac:picMkLst>
        </pc:picChg>
        <pc:picChg chg="add mod modCrop">
          <ac:chgData name="Park, Daeshik" userId="7dab75c4-b421-4f4a-bd2f-216ec39e9b7f" providerId="ADAL" clId="{34C08C5F-A94F-46D9-A941-8E2F3CCC51CE}" dt="2021-05-08T02:48:00.766" v="5400" actId="14100"/>
          <ac:picMkLst>
            <pc:docMk/>
            <pc:sldMk cId="2524728440" sldId="282"/>
            <ac:picMk id="13" creationId="{1904BA0D-EAE1-4DE6-A398-7718ECBEAB4A}"/>
          </ac:picMkLst>
        </pc:picChg>
      </pc:sldChg>
      <pc:sldChg chg="modSp add mod ord">
        <pc:chgData name="Park, Daeshik" userId="7dab75c4-b421-4f4a-bd2f-216ec39e9b7f" providerId="ADAL" clId="{34C08C5F-A94F-46D9-A941-8E2F3CCC51CE}" dt="2021-05-08T03:21:21.222" v="5848" actId="20577"/>
        <pc:sldMkLst>
          <pc:docMk/>
          <pc:sldMk cId="4023006276" sldId="283"/>
        </pc:sldMkLst>
        <pc:spChg chg="mod">
          <ac:chgData name="Park, Daeshik" userId="7dab75c4-b421-4f4a-bd2f-216ec39e9b7f" providerId="ADAL" clId="{34C08C5F-A94F-46D9-A941-8E2F3CCC51CE}" dt="2021-05-08T02:57:33.784" v="5425"/>
          <ac:spMkLst>
            <pc:docMk/>
            <pc:sldMk cId="4023006276" sldId="283"/>
            <ac:spMk id="2" creationId="{67ED9692-0518-4EFB-A438-5345EEE3E9D6}"/>
          </ac:spMkLst>
        </pc:spChg>
        <pc:spChg chg="mod">
          <ac:chgData name="Park, Daeshik" userId="7dab75c4-b421-4f4a-bd2f-216ec39e9b7f" providerId="ADAL" clId="{34C08C5F-A94F-46D9-A941-8E2F3CCC51CE}" dt="2021-05-08T03:21:21.222" v="5848" actId="20577"/>
          <ac:spMkLst>
            <pc:docMk/>
            <pc:sldMk cId="4023006276" sldId="283"/>
            <ac:spMk id="3" creationId="{437F44A9-F270-4944-98A6-DC60539F2383}"/>
          </ac:spMkLst>
        </pc:spChg>
      </pc:sldChg>
      <pc:sldChg chg="addSp delSp modSp add del mod delDesignElem">
        <pc:chgData name="Park, Daeshik" userId="7dab75c4-b421-4f4a-bd2f-216ec39e9b7f" providerId="ADAL" clId="{34C08C5F-A94F-46D9-A941-8E2F3CCC51CE}" dt="2021-05-08T02:57:56.003" v="5426" actId="47"/>
        <pc:sldMkLst>
          <pc:docMk/>
          <pc:sldMk cId="1464328873" sldId="284"/>
        </pc:sldMkLst>
        <pc:spChg chg="add mod">
          <ac:chgData name="Park, Daeshik" userId="7dab75c4-b421-4f4a-bd2f-216ec39e9b7f" providerId="ADAL" clId="{34C08C5F-A94F-46D9-A941-8E2F3CCC51CE}" dt="2021-05-08T02:57:33.784" v="5425"/>
          <ac:spMkLst>
            <pc:docMk/>
            <pc:sldMk cId="1464328873" sldId="284"/>
            <ac:spMk id="5" creationId="{B7FD1482-806D-4782-A0D3-3CB440488116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1464328873" sldId="284"/>
            <ac:spMk id="9" creationId="{F966DD2F-FBF5-41CE-A3F4-565352D95DC3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1464328873" sldId="284"/>
            <ac:spMk id="11" creationId="{F46FCE2B-F2D2-466E-B0AA-8E341DB4981E}"/>
          </ac:spMkLst>
        </pc:spChg>
        <pc:spChg chg="add del">
          <ac:chgData name="Park, Daeshik" userId="7dab75c4-b421-4f4a-bd2f-216ec39e9b7f" providerId="ADAL" clId="{34C08C5F-A94F-46D9-A941-8E2F3CCC51CE}" dt="2021-05-08T02:57:33.784" v="5425"/>
          <ac:spMkLst>
            <pc:docMk/>
            <pc:sldMk cId="1464328873" sldId="284"/>
            <ac:spMk id="13" creationId="{2BD31C98-199A-4722-A1A5-4393A43E740B}"/>
          </ac:spMkLst>
        </pc:spChg>
        <pc:graphicFrameChg chg="del modGraphic">
          <ac:chgData name="Park, Daeshik" userId="7dab75c4-b421-4f4a-bd2f-216ec39e9b7f" providerId="ADAL" clId="{34C08C5F-A94F-46D9-A941-8E2F3CCC51CE}" dt="2021-05-08T02:57:22.452" v="5412" actId="478"/>
          <ac:graphicFrameMkLst>
            <pc:docMk/>
            <pc:sldMk cId="1464328873" sldId="284"/>
            <ac:graphicFrameMk id="4" creationId="{88608987-BF58-481A-8AC3-A3CDB5F56681}"/>
          </ac:graphicFrameMkLst>
        </pc:graphicFrameChg>
      </pc:sldChg>
      <pc:sldChg chg="addSp delSp modSp add mod ord">
        <pc:chgData name="Park, Daeshik" userId="7dab75c4-b421-4f4a-bd2f-216ec39e9b7f" providerId="ADAL" clId="{34C08C5F-A94F-46D9-A941-8E2F3CCC51CE}" dt="2021-05-08T03:10:28.213" v="5838" actId="20577"/>
        <pc:sldMkLst>
          <pc:docMk/>
          <pc:sldMk cId="1650276709" sldId="284"/>
        </pc:sldMkLst>
        <pc:spChg chg="mod">
          <ac:chgData name="Park, Daeshik" userId="7dab75c4-b421-4f4a-bd2f-216ec39e9b7f" providerId="ADAL" clId="{34C08C5F-A94F-46D9-A941-8E2F3CCC51CE}" dt="2021-05-08T02:58:48.662" v="5459" actId="20577"/>
          <ac:spMkLst>
            <pc:docMk/>
            <pc:sldMk cId="1650276709" sldId="284"/>
            <ac:spMk id="2" creationId="{67ED9692-0518-4EFB-A438-5345EEE3E9D6}"/>
          </ac:spMkLst>
        </pc:spChg>
        <pc:spChg chg="add mod">
          <ac:chgData name="Park, Daeshik" userId="7dab75c4-b421-4f4a-bd2f-216ec39e9b7f" providerId="ADAL" clId="{34C08C5F-A94F-46D9-A941-8E2F3CCC51CE}" dt="2021-05-08T03:10:28.213" v="5838" actId="20577"/>
          <ac:spMkLst>
            <pc:docMk/>
            <pc:sldMk cId="1650276709" sldId="284"/>
            <ac:spMk id="4" creationId="{EC395A48-72DB-448A-A8A3-8FDF851196FE}"/>
          </ac:spMkLst>
        </pc:spChg>
        <pc:picChg chg="del">
          <ac:chgData name="Park, Daeshik" userId="7dab75c4-b421-4f4a-bd2f-216ec39e9b7f" providerId="ADAL" clId="{34C08C5F-A94F-46D9-A941-8E2F3CCC51CE}" dt="2021-05-08T02:58:27.330" v="5430" actId="478"/>
          <ac:picMkLst>
            <pc:docMk/>
            <pc:sldMk cId="1650276709" sldId="284"/>
            <ac:picMk id="5" creationId="{F56CE401-4359-41E9-A6F1-6D68597D564F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B67D-E491-426C-BEAC-C9248C2115D1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C559B538-D264-4327-BC04-7C144022F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368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B67D-E491-426C-BEAC-C9248C2115D1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559B538-D264-4327-BC04-7C144022F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26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B67D-E491-426C-BEAC-C9248C2115D1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559B538-D264-4327-BC04-7C144022F044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687062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B67D-E491-426C-BEAC-C9248C2115D1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559B538-D264-4327-BC04-7C144022F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693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B67D-E491-426C-BEAC-C9248C2115D1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559B538-D264-4327-BC04-7C144022F044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079011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B67D-E491-426C-BEAC-C9248C2115D1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559B538-D264-4327-BC04-7C144022F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2867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B67D-E491-426C-BEAC-C9248C2115D1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B538-D264-4327-BC04-7C144022F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2407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B67D-E491-426C-BEAC-C9248C2115D1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B538-D264-4327-BC04-7C144022F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442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B67D-E491-426C-BEAC-C9248C2115D1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B538-D264-4327-BC04-7C144022F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647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B67D-E491-426C-BEAC-C9248C2115D1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559B538-D264-4327-BC04-7C144022F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216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B67D-E491-426C-BEAC-C9248C2115D1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559B538-D264-4327-BC04-7C144022F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039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B67D-E491-426C-BEAC-C9248C2115D1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559B538-D264-4327-BC04-7C144022F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772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B67D-E491-426C-BEAC-C9248C2115D1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B538-D264-4327-BC04-7C144022F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70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B67D-E491-426C-BEAC-C9248C2115D1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B538-D264-4327-BC04-7C144022F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209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B67D-E491-426C-BEAC-C9248C2115D1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9B538-D264-4327-BC04-7C144022F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006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B67D-E491-426C-BEAC-C9248C2115D1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559B538-D264-4327-BC04-7C144022F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346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8B67D-E491-426C-BEAC-C9248C2115D1}" type="datetimeFigureOut">
              <a:rPr lang="en-US" smtClean="0"/>
              <a:t>5/12/2021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C559B538-D264-4327-BC04-7C144022F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244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  <p:sldLayoutId id="2147483791" r:id="rId12"/>
    <p:sldLayoutId id="2147483792" r:id="rId13"/>
    <p:sldLayoutId id="2147483793" r:id="rId14"/>
    <p:sldLayoutId id="2147483794" r:id="rId15"/>
    <p:sldLayoutId id="214748379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76216-EE9A-4EED-BE05-528B7087C5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1420837"/>
            <a:ext cx="8915399" cy="2743200"/>
          </a:xfrm>
        </p:spPr>
        <p:txBody>
          <a:bodyPr>
            <a:normAutofit/>
          </a:bodyPr>
          <a:lstStyle/>
          <a:p>
            <a:pPr algn="r"/>
            <a:r>
              <a:rPr lang="en-US" b="1" dirty="0"/>
              <a:t>On Montgomery County Population and Crime</a:t>
            </a:r>
            <a:br>
              <a:rPr lang="en-US" b="1" dirty="0"/>
            </a:br>
            <a:br>
              <a:rPr lang="en-US" sz="3200" dirty="0"/>
            </a:br>
            <a:r>
              <a:rPr lang="en-US" sz="3200" dirty="0"/>
              <a:t>Interactive Visualizations Using Dash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FABD-A18C-48C7-810E-600DDE6D40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55220" y="4777379"/>
            <a:ext cx="7049392" cy="1126283"/>
          </a:xfrm>
        </p:spPr>
        <p:txBody>
          <a:bodyPr>
            <a:normAutofit/>
          </a:bodyPr>
          <a:lstStyle/>
          <a:p>
            <a:pPr algn="r"/>
            <a:r>
              <a:rPr lang="en-US" sz="2400" dirty="0"/>
              <a:t>Daeshik Park</a:t>
            </a:r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3FAEF47E-AADC-4B88-ABD3-CCB2D59C4E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85" t="3653" r="10958" b="2950"/>
          <a:stretch/>
        </p:blipFill>
        <p:spPr>
          <a:xfrm>
            <a:off x="1965996" y="4275561"/>
            <a:ext cx="2489224" cy="2129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3883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D9692-0518-4EFB-A438-5345EEE3E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Total Victims vs Victims per 10k Residents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E5EF91D-9275-467E-B2A8-AA591B0204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75020" y="1128322"/>
            <a:ext cx="3992732" cy="576262"/>
          </a:xfrm>
        </p:spPr>
        <p:txBody>
          <a:bodyPr/>
          <a:lstStyle/>
          <a:p>
            <a:r>
              <a:rPr lang="en-US" dirty="0"/>
              <a:t>Total Victims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D3B30A5A-9755-49A4-8095-03A0610E834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21" t="2569" r="1372" b="2317"/>
          <a:stretch/>
        </p:blipFill>
        <p:spPr>
          <a:xfrm>
            <a:off x="506438" y="1704583"/>
            <a:ext cx="5655326" cy="4859056"/>
          </a:xfr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5727099-BD76-4295-8666-C1DC3B2A63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26899" y="1128322"/>
            <a:ext cx="4218565" cy="576262"/>
          </a:xfrm>
        </p:spPr>
        <p:txBody>
          <a:bodyPr/>
          <a:lstStyle/>
          <a:p>
            <a:r>
              <a:rPr lang="en-US" dirty="0"/>
              <a:t>Victims per 10k Residents</a:t>
            </a:r>
          </a:p>
        </p:txBody>
      </p:sp>
      <p:pic>
        <p:nvPicPr>
          <p:cNvPr id="8" name="Content Placeholder 7" descr="Map&#10;&#10;Description automatically generated">
            <a:extLst>
              <a:ext uri="{FF2B5EF4-FFF2-40B4-BE49-F238E27FC236}">
                <a16:creationId xmlns:a16="http://schemas.microsoft.com/office/drawing/2014/main" id="{01D39F6D-8090-4646-839F-66155F88184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25" t="2569" r="1248" b="2317"/>
          <a:stretch/>
        </p:blipFill>
        <p:spPr>
          <a:xfrm>
            <a:off x="6267189" y="1704582"/>
            <a:ext cx="5655326" cy="4859057"/>
          </a:xfrm>
        </p:spPr>
      </p:pic>
    </p:spTree>
    <p:extLst>
      <p:ext uri="{BB962C8B-B14F-4D97-AF65-F5344CB8AC3E}">
        <p14:creationId xmlns:p14="http://schemas.microsoft.com/office/powerpoint/2010/main" val="15171581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D9692-0518-4EFB-A438-5345EEE3E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Interactive Visualizations on MC Population and Crime Using Dash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F44A9-F270-4944-98A6-DC60539F23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4328890"/>
          </a:xfrm>
        </p:spPr>
        <p:txBody>
          <a:bodyPr>
            <a:noAutofit/>
          </a:bodyPr>
          <a:lstStyle/>
          <a:p>
            <a:pPr lvl="0"/>
            <a:r>
              <a:rPr lang="en-US" sz="2000" dirty="0"/>
              <a:t>Page 1: MC Population (2010)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Population: Population vs Population of Age 65+, Populations of NH White, NH Black, NH Asian, and Hispanic over zip codes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Zip Population: Upon clicking the region for a zip code on the left, display a pie chart about its population for race</a:t>
            </a:r>
          </a:p>
          <a:p>
            <a:pPr lvl="0"/>
            <a:r>
              <a:rPr lang="en-US" sz="2000" dirty="0"/>
              <a:t>Page 2: MC Crime (2016 ~)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Victims: Total Victims vs Victims per 10k Residents, Yearly Victims with a slide for years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Crime Names: Upon clicking the region for a zip code on the left, display a pie chart about its victims by Crime Name1 and bar graphs about its victims by Crime Name2 and 3</a:t>
            </a:r>
          </a:p>
        </p:txBody>
      </p:sp>
    </p:spTree>
    <p:extLst>
      <p:ext uri="{BB962C8B-B14F-4D97-AF65-F5344CB8AC3E}">
        <p14:creationId xmlns:p14="http://schemas.microsoft.com/office/powerpoint/2010/main" val="3685838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D9692-0518-4EFB-A438-5345EEE3E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Page 1: Population Menu</a:t>
            </a:r>
          </a:p>
        </p:txBody>
      </p:sp>
      <p:pic>
        <p:nvPicPr>
          <p:cNvPr id="24" name="Content Placeholder 2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3B7C2A7-D909-4937-BE48-F68628D029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3" t="14524" r="1581" b="4163"/>
          <a:stretch/>
        </p:blipFill>
        <p:spPr>
          <a:xfrm>
            <a:off x="1378634" y="1265129"/>
            <a:ext cx="10558670" cy="5348613"/>
          </a:xfrm>
        </p:spPr>
      </p:pic>
    </p:spTree>
    <p:extLst>
      <p:ext uri="{BB962C8B-B14F-4D97-AF65-F5344CB8AC3E}">
        <p14:creationId xmlns:p14="http://schemas.microsoft.com/office/powerpoint/2010/main" val="4217895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8">
            <a:extLst>
              <a:ext uri="{FF2B5EF4-FFF2-40B4-BE49-F238E27FC236}">
                <a16:creationId xmlns:a16="http://schemas.microsoft.com/office/drawing/2014/main" id="{5D1F2FD8-11FD-4495-9EFA-1D11D791D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55" name="Freeform 11">
              <a:extLst>
                <a:ext uri="{FF2B5EF4-FFF2-40B4-BE49-F238E27FC236}">
                  <a16:creationId xmlns:a16="http://schemas.microsoft.com/office/drawing/2014/main" id="{F07E62E0-C435-4556-B265-2AC622C08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7" name="Freeform 12">
              <a:extLst>
                <a:ext uri="{FF2B5EF4-FFF2-40B4-BE49-F238E27FC236}">
                  <a16:creationId xmlns:a16="http://schemas.microsoft.com/office/drawing/2014/main" id="{A31AA73F-4D24-48A1-B14B-50392BB2C8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58" name="Freeform 13">
              <a:extLst>
                <a:ext uri="{FF2B5EF4-FFF2-40B4-BE49-F238E27FC236}">
                  <a16:creationId xmlns:a16="http://schemas.microsoft.com/office/drawing/2014/main" id="{B1A912C9-FD8E-4C0D-A7B5-5240BF1545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2" name="Freeform 14">
              <a:extLst>
                <a:ext uri="{FF2B5EF4-FFF2-40B4-BE49-F238E27FC236}">
                  <a16:creationId xmlns:a16="http://schemas.microsoft.com/office/drawing/2014/main" id="{0C687240-9008-4C95-9A83-BAE72BF3D5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6" name="Freeform 15">
              <a:extLst>
                <a:ext uri="{FF2B5EF4-FFF2-40B4-BE49-F238E27FC236}">
                  <a16:creationId xmlns:a16="http://schemas.microsoft.com/office/drawing/2014/main" id="{7E87EBB2-C786-4064-9E78-21C52E76FE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8" name="Freeform 16">
              <a:extLst>
                <a:ext uri="{FF2B5EF4-FFF2-40B4-BE49-F238E27FC236}">
                  <a16:creationId xmlns:a16="http://schemas.microsoft.com/office/drawing/2014/main" id="{6AEC0C10-BB8D-4A8E-8160-9B514B5F7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0" name="Freeform 17">
              <a:extLst>
                <a:ext uri="{FF2B5EF4-FFF2-40B4-BE49-F238E27FC236}">
                  <a16:creationId xmlns:a16="http://schemas.microsoft.com/office/drawing/2014/main" id="{3E2AE5E5-81C4-4817-85A9-6700C135C5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1" name="Freeform 18">
              <a:extLst>
                <a:ext uri="{FF2B5EF4-FFF2-40B4-BE49-F238E27FC236}">
                  <a16:creationId xmlns:a16="http://schemas.microsoft.com/office/drawing/2014/main" id="{0E29C0C2-2A04-4AC1-9181-B811A06BE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2" name="Freeform 19">
              <a:extLst>
                <a:ext uri="{FF2B5EF4-FFF2-40B4-BE49-F238E27FC236}">
                  <a16:creationId xmlns:a16="http://schemas.microsoft.com/office/drawing/2014/main" id="{13DA17A5-17E1-4B7D-9ABD-C7ED44F15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3" name="Freeform 20">
              <a:extLst>
                <a:ext uri="{FF2B5EF4-FFF2-40B4-BE49-F238E27FC236}">
                  <a16:creationId xmlns:a16="http://schemas.microsoft.com/office/drawing/2014/main" id="{7C6F6843-161E-4C29-A663-8DBA4D483D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4" name="Freeform 21">
              <a:extLst>
                <a:ext uri="{FF2B5EF4-FFF2-40B4-BE49-F238E27FC236}">
                  <a16:creationId xmlns:a16="http://schemas.microsoft.com/office/drawing/2014/main" id="{A516671D-8E1D-4713-BE9D-81B0C35FE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95" name="Freeform 22">
              <a:extLst>
                <a:ext uri="{FF2B5EF4-FFF2-40B4-BE49-F238E27FC236}">
                  <a16:creationId xmlns:a16="http://schemas.microsoft.com/office/drawing/2014/main" id="{4E04D4C8-7532-4BBD-9AF8-3249324AF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96" name="Group 72">
            <a:extLst>
              <a:ext uri="{FF2B5EF4-FFF2-40B4-BE49-F238E27FC236}">
                <a16:creationId xmlns:a16="http://schemas.microsoft.com/office/drawing/2014/main" id="{B87488CD-16CF-4BC7-BD9F-4F4EB13B0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40224168-C932-4F63-8CEA-2465E192B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F2291983-5E57-490B-B713-0A78B584F8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815C3A19-E287-48A6-9ECB-D0409D37F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0196FC81-2B97-4747-859B-2475FFD12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43A76FF0-4A33-44A0-AE53-92146AA813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B94FC67F-70D7-496B-BFA2-B2AACF2ED0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3" name="Freeform 33">
              <a:extLst>
                <a:ext uri="{FF2B5EF4-FFF2-40B4-BE49-F238E27FC236}">
                  <a16:creationId xmlns:a16="http://schemas.microsoft.com/office/drawing/2014/main" id="{761C78BD-A48E-4171-AC10-D066FDF464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4" name="Freeform 34">
              <a:extLst>
                <a:ext uri="{FF2B5EF4-FFF2-40B4-BE49-F238E27FC236}">
                  <a16:creationId xmlns:a16="http://schemas.microsoft.com/office/drawing/2014/main" id="{8DD13455-5B55-48B7-AA52-981C48B3F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5" name="Freeform 35">
              <a:extLst>
                <a:ext uri="{FF2B5EF4-FFF2-40B4-BE49-F238E27FC236}">
                  <a16:creationId xmlns:a16="http://schemas.microsoft.com/office/drawing/2014/main" id="{8AFF35F4-12AC-44F3-AC19-88F2E3F9BE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6" name="Freeform 36">
              <a:extLst>
                <a:ext uri="{FF2B5EF4-FFF2-40B4-BE49-F238E27FC236}">
                  <a16:creationId xmlns:a16="http://schemas.microsoft.com/office/drawing/2014/main" id="{410D4BFE-B9DB-440B-BF78-21B4F317F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7" name="Freeform 37">
              <a:extLst>
                <a:ext uri="{FF2B5EF4-FFF2-40B4-BE49-F238E27FC236}">
                  <a16:creationId xmlns:a16="http://schemas.microsoft.com/office/drawing/2014/main" id="{8F0E6EB0-F23E-4342-9FBD-3178F4B81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08" name="Freeform 38">
              <a:extLst>
                <a:ext uri="{FF2B5EF4-FFF2-40B4-BE49-F238E27FC236}">
                  <a16:creationId xmlns:a16="http://schemas.microsoft.com/office/drawing/2014/main" id="{3A4E0803-C8CF-4E6B-95EF-BBEBF237E3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109" name="Rectangle 86">
            <a:extLst>
              <a:ext uri="{FF2B5EF4-FFF2-40B4-BE49-F238E27FC236}">
                <a16:creationId xmlns:a16="http://schemas.microsoft.com/office/drawing/2014/main" id="{F6D9986E-2FC4-4377-B163-42766AD82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0" name="Freeform 11">
            <a:extLst>
              <a:ext uri="{FF2B5EF4-FFF2-40B4-BE49-F238E27FC236}">
                <a16:creationId xmlns:a16="http://schemas.microsoft.com/office/drawing/2014/main" id="{50807C25-453D-4A47-A22C-3AE0C4E0E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D9692-0518-4EFB-A438-5345EEE3E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2795" y="624111"/>
            <a:ext cx="4038876" cy="128089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b="1" dirty="0"/>
              <a:t>Continued</a:t>
            </a:r>
          </a:p>
        </p:txBody>
      </p:sp>
      <p:pic>
        <p:nvPicPr>
          <p:cNvPr id="47" name="Content Placeholder 4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83AD5D2-BC3C-412D-B5D3-0C7CEC8233A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96" b="2735"/>
          <a:stretch/>
        </p:blipFill>
        <p:spPr>
          <a:xfrm>
            <a:off x="6407748" y="3925592"/>
            <a:ext cx="5542081" cy="2691889"/>
          </a:xfrm>
        </p:spPr>
      </p:pic>
      <p:pic>
        <p:nvPicPr>
          <p:cNvPr id="15" name="Content Placeholder 1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4735D94-BB3D-4A62-90CF-53F4BE89635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23" b="3520"/>
          <a:stretch/>
        </p:blipFill>
        <p:spPr>
          <a:xfrm>
            <a:off x="867292" y="3925593"/>
            <a:ext cx="5542081" cy="2691889"/>
          </a:xfrm>
          <a:prstGeom prst="rect">
            <a:avLst/>
          </a:prstGeom>
        </p:spPr>
      </p:pic>
      <p:pic>
        <p:nvPicPr>
          <p:cNvPr id="7" name="Content Placeholder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E744C90-18DF-44F2-B229-B231E34546E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" t="13462" r="1455" b="3848"/>
          <a:stretch/>
        </p:blipFill>
        <p:spPr>
          <a:xfrm>
            <a:off x="882600" y="1222372"/>
            <a:ext cx="5530726" cy="2691889"/>
          </a:xfrm>
          <a:prstGeom prst="rect">
            <a:avLst/>
          </a:prstGeom>
        </p:spPr>
      </p:pic>
      <p:pic>
        <p:nvPicPr>
          <p:cNvPr id="9" name="Content Placeholder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93FAFFE-6DBB-45AA-A56C-80096C8B6D6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19" b="3119"/>
          <a:stretch/>
        </p:blipFill>
        <p:spPr>
          <a:xfrm>
            <a:off x="6419105" y="1264556"/>
            <a:ext cx="5530726" cy="2649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5948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D9692-0518-4EFB-A438-5345EEE3E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Page 1: Zip Population Menu</a:t>
            </a:r>
          </a:p>
        </p:txBody>
      </p:sp>
      <p:pic>
        <p:nvPicPr>
          <p:cNvPr id="6" name="Content Placeholder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F410776-79D0-4A47-85E9-7212ED9BC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2" t="14181" r="1547" b="3134"/>
          <a:stretch/>
        </p:blipFill>
        <p:spPr>
          <a:xfrm>
            <a:off x="1378634" y="1265129"/>
            <a:ext cx="10558670" cy="5361139"/>
          </a:xfrm>
        </p:spPr>
      </p:pic>
    </p:spTree>
    <p:extLst>
      <p:ext uri="{BB962C8B-B14F-4D97-AF65-F5344CB8AC3E}">
        <p14:creationId xmlns:p14="http://schemas.microsoft.com/office/powerpoint/2010/main" val="27820168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D9692-0518-4EFB-A438-5345EEE3E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Page 2: Victims Menu</a:t>
            </a:r>
          </a:p>
        </p:txBody>
      </p:sp>
      <p:pic>
        <p:nvPicPr>
          <p:cNvPr id="6" name="Content Placeholder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CF9DA21-B0C4-4434-8D97-024A063F71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2" t="13913" r="1499" b="3478"/>
          <a:stretch/>
        </p:blipFill>
        <p:spPr>
          <a:xfrm>
            <a:off x="1392703" y="1265129"/>
            <a:ext cx="10557128" cy="5361139"/>
          </a:xfrm>
        </p:spPr>
      </p:pic>
    </p:spTree>
    <p:extLst>
      <p:ext uri="{BB962C8B-B14F-4D97-AF65-F5344CB8AC3E}">
        <p14:creationId xmlns:p14="http://schemas.microsoft.com/office/powerpoint/2010/main" val="40534877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D9692-0518-4EFB-A438-5345EEE3E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Continued</a:t>
            </a:r>
          </a:p>
        </p:txBody>
      </p:sp>
      <p:pic>
        <p:nvPicPr>
          <p:cNvPr id="9" name="Content Placeholder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6B32360-4443-4477-9815-4B97E3F10B8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6" t="14263" r="1414" b="3164"/>
          <a:stretch/>
        </p:blipFill>
        <p:spPr>
          <a:xfrm>
            <a:off x="687389" y="1569355"/>
            <a:ext cx="5621297" cy="3748233"/>
          </a:xfrm>
        </p:spPr>
      </p:pic>
      <p:pic>
        <p:nvPicPr>
          <p:cNvPr id="11" name="Content Placeholder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B3FD4A8-D865-41B5-A0DC-60D5D9A022D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3" t="14330" r="1676" b="3427"/>
          <a:stretch/>
        </p:blipFill>
        <p:spPr>
          <a:xfrm>
            <a:off x="6328533" y="1572691"/>
            <a:ext cx="5621297" cy="3744897"/>
          </a:xfrm>
        </p:spPr>
      </p:pic>
    </p:spTree>
    <p:extLst>
      <p:ext uri="{BB962C8B-B14F-4D97-AF65-F5344CB8AC3E}">
        <p14:creationId xmlns:p14="http://schemas.microsoft.com/office/powerpoint/2010/main" val="11036339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EB9B5B69-A297-4D2F-8B89-529DA8A27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3E39D215-BF38-4094-82D7-61DED1145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7412700A-91C4-4126-8F17-3B9449DBB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DF985802-25A8-4B99-89F0-2A42EC325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F54C35AF-DB92-4205-A779-2A385B714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9F845211-1F53-4E0A-891E-B78A206F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9149C7DD-9998-4805-BFC8-CEF5F5DF3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47C8036D-3ECA-43DA-BAF5-3C65CF4112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9C15912-CDE8-4DF3-9324-273FB4C86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37C68D51-B7DA-4572-AB7E-708540B3C6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1AF802CB-4E9E-4895-9363-C11991490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615760E5-5F27-4735-B01C-78E05F3FB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DB9C6516-B2DB-432F-BD3A-A1792BD46F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C9C8D0D-644B-4B97-B83C-CC8E64361D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F8BE1EA6-80CF-446B-A4FE-3F935A51C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10E39808-F4F7-43DE-AB53-82B7B55EA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6ED5109A-600A-4C23-9BB3-C4C19C2D9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D76FF73F-8CA3-42B0-A680-353805CD2A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B26A6949-3BEB-422A-854C-D4E26E4CF1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FE07AD25-30AF-40CD-B901-DF1EDBD68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9" name="Freeform 33">
              <a:extLst>
                <a:ext uri="{FF2B5EF4-FFF2-40B4-BE49-F238E27FC236}">
                  <a16:creationId xmlns:a16="http://schemas.microsoft.com/office/drawing/2014/main" id="{5AA460AF-7760-4F15-881A-6F0BFDBCD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EE53C70E-5D92-4C42-A34F-9F7D16006B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C27614EE-0086-4D34-99BD-52F03708D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326919B9-3ED4-4744-A713-326B3BAF6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898BDBF5-8AA3-49CD-999A-ABA1F7AE3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AF8ED3E0-CBE7-48C4-8F9E-FF98079CDB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A84F153B-2093-4171-BD2D-1631695C9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Freeform 11">
            <a:extLst>
              <a:ext uri="{FF2B5EF4-FFF2-40B4-BE49-F238E27FC236}">
                <a16:creationId xmlns:a16="http://schemas.microsoft.com/office/drawing/2014/main" id="{99499096-7355-478E-8CCB-A47EA1B79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D9692-0518-4EFB-A438-5345EEE3E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200" b="1" dirty="0"/>
              <a:t>Page 2: Crime Names Menu</a:t>
            </a:r>
          </a:p>
        </p:txBody>
      </p:sp>
      <p:pic>
        <p:nvPicPr>
          <p:cNvPr id="13" name="Content Placeholder 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904BA0D-EAE1-4DE6-A398-7718ECBEAB4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9" t="13793" r="1422" b="2973"/>
          <a:stretch/>
        </p:blipFill>
        <p:spPr>
          <a:xfrm>
            <a:off x="542610" y="2024280"/>
            <a:ext cx="5584691" cy="3374878"/>
          </a:xfrm>
        </p:spPr>
      </p:pic>
      <p:pic>
        <p:nvPicPr>
          <p:cNvPr id="9" name="Content Placeholder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31CF52A-4EE5-4648-96BF-E512EC9034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0" t="14261" r="1598" b="3429"/>
          <a:stretch/>
        </p:blipFill>
        <p:spPr>
          <a:xfrm>
            <a:off x="6127303" y="679911"/>
            <a:ext cx="5810002" cy="2629221"/>
          </a:xfrm>
          <a:prstGeom prst="rect">
            <a:avLst/>
          </a:prstGeom>
        </p:spPr>
      </p:pic>
      <p:pic>
        <p:nvPicPr>
          <p:cNvPr id="11" name="Content Placeholder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F781AD2-C5A7-4C69-806F-FE52674A835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9" t="13932" r="1961" b="3096"/>
          <a:stretch/>
        </p:blipFill>
        <p:spPr>
          <a:xfrm>
            <a:off x="6133514" y="3508528"/>
            <a:ext cx="5803792" cy="262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7284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D9692-0518-4EFB-A438-5345EEE3E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F44A9-F270-4944-98A6-DC60539F23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4006222"/>
          </a:xfrm>
        </p:spPr>
        <p:txBody>
          <a:bodyPr>
            <a:noAutofit/>
          </a:bodyPr>
          <a:lstStyle/>
          <a:p>
            <a:pPr lvl="0"/>
            <a:r>
              <a:rPr lang="en-US" sz="2000" dirty="0"/>
              <a:t>Suggestions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Minimize NAs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Uniform city names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Revise the shape file for zip codes to display only the regions in Montgomery County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Change the zip code 20993 to the zip code 20903 ???</a:t>
            </a:r>
          </a:p>
          <a:p>
            <a:pPr lvl="0"/>
            <a:r>
              <a:rPr lang="en-US" sz="2000" dirty="0"/>
              <a:t>Further Work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Add more filters, like cities, districts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Deploy the Dash visualizations to a web</a:t>
            </a:r>
          </a:p>
          <a:p>
            <a:pPr lvl="0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409237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D9692-0518-4EFB-A438-5345EEE3E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F44A9-F270-4944-98A6-DC60539F23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4006222"/>
          </a:xfrm>
        </p:spPr>
        <p:txBody>
          <a:bodyPr>
            <a:noAutofit/>
          </a:bodyPr>
          <a:lstStyle/>
          <a:p>
            <a:r>
              <a:rPr lang="en-US" sz="2000" dirty="0"/>
              <a:t>Victoria Lewis - Manager of Data Montgomery Project in MC</a:t>
            </a:r>
          </a:p>
          <a:p>
            <a:endParaRPr lang="en-US" sz="2000" dirty="0"/>
          </a:p>
          <a:p>
            <a:r>
              <a:rPr lang="en-US" sz="2000" dirty="0"/>
              <a:t> Michael </a:t>
            </a:r>
            <a:r>
              <a:rPr lang="en-US" sz="2000" dirty="0" err="1"/>
              <a:t>Iapalucci</a:t>
            </a:r>
            <a:r>
              <a:rPr lang="en-US" sz="2000" dirty="0"/>
              <a:t> – Professor of DATA 205</a:t>
            </a:r>
          </a:p>
        </p:txBody>
      </p:sp>
    </p:spTree>
    <p:extLst>
      <p:ext uri="{BB962C8B-B14F-4D97-AF65-F5344CB8AC3E}">
        <p14:creationId xmlns:p14="http://schemas.microsoft.com/office/powerpoint/2010/main" val="2791109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966DD2F-FBF5-41CE-A3F4-565352D95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D9692-0518-4EFB-A438-5345EEE3E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897" y="624110"/>
            <a:ext cx="9712998" cy="1280890"/>
          </a:xfrm>
        </p:spPr>
        <p:txBody>
          <a:bodyPr>
            <a:normAutofit/>
          </a:bodyPr>
          <a:lstStyle/>
          <a:p>
            <a:r>
              <a:rPr lang="en-US" sz="3200" b="1" dirty="0"/>
              <a:t>Information of Datasets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46FCE2B-F2D2-466E-B0AA-8E341DB498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Freeform 11">
            <a:extLst>
              <a:ext uri="{FF2B5EF4-FFF2-40B4-BE49-F238E27FC236}">
                <a16:creationId xmlns:a16="http://schemas.microsoft.com/office/drawing/2014/main" id="{2BD31C98-199A-4722-A1A5-4393A43E7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88608987-BF58-481A-8AC3-A3CDB5F566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7006646"/>
              </p:ext>
            </p:extLst>
          </p:nvPr>
        </p:nvGraphicFramePr>
        <p:xfrm>
          <a:off x="787792" y="1589648"/>
          <a:ext cx="10823836" cy="48988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9349">
                  <a:extLst>
                    <a:ext uri="{9D8B030D-6E8A-4147-A177-3AD203B41FA5}">
                      <a16:colId xmlns:a16="http://schemas.microsoft.com/office/drawing/2014/main" val="2104702166"/>
                    </a:ext>
                  </a:extLst>
                </a:gridCol>
                <a:gridCol w="2654414">
                  <a:extLst>
                    <a:ext uri="{9D8B030D-6E8A-4147-A177-3AD203B41FA5}">
                      <a16:colId xmlns:a16="http://schemas.microsoft.com/office/drawing/2014/main" val="1303753329"/>
                    </a:ext>
                  </a:extLst>
                </a:gridCol>
                <a:gridCol w="5680073">
                  <a:extLst>
                    <a:ext uri="{9D8B030D-6E8A-4147-A177-3AD203B41FA5}">
                      <a16:colId xmlns:a16="http://schemas.microsoft.com/office/drawing/2014/main" val="2196319019"/>
                    </a:ext>
                  </a:extLst>
                </a:gridCol>
              </a:tblGrid>
              <a:tr h="440646">
                <a:tc>
                  <a:txBody>
                    <a:bodyPr/>
                    <a:lstStyle/>
                    <a:p>
                      <a:r>
                        <a:rPr lang="en-US" sz="2000" dirty="0"/>
                        <a:t>Data</a:t>
                      </a:r>
                    </a:p>
                  </a:txBody>
                  <a:tcPr marL="79433" marR="79433" marT="39717" marB="3971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Source</a:t>
                      </a:r>
                    </a:p>
                  </a:txBody>
                  <a:tcPr marL="79433" marR="79433" marT="39717" marB="3971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Description</a:t>
                      </a:r>
                    </a:p>
                  </a:txBody>
                  <a:tcPr marL="79433" marR="79433" marT="39717" marB="39717"/>
                </a:tc>
                <a:extLst>
                  <a:ext uri="{0D108BD9-81ED-4DB2-BD59-A6C34878D82A}">
                    <a16:rowId xmlns:a16="http://schemas.microsoft.com/office/drawing/2014/main" val="909310093"/>
                  </a:ext>
                </a:extLst>
              </a:tr>
              <a:tr h="739560">
                <a:tc>
                  <a:txBody>
                    <a:bodyPr/>
                    <a:lstStyle/>
                    <a:p>
                      <a:r>
                        <a:rPr lang="en-US" sz="2000" b="1" dirty="0"/>
                        <a:t>MC Zip Codes GIS</a:t>
                      </a:r>
                    </a:p>
                  </a:txBody>
                  <a:tcPr marL="79433" marR="79433" marT="39717" marB="3971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MC GIS Open Data</a:t>
                      </a:r>
                    </a:p>
                  </a:txBody>
                  <a:tcPr marL="79433" marR="79433" marT="39717" marB="39717"/>
                </a:tc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Provide Zip codes and their boundaries on a Montgomery County map</a:t>
                      </a:r>
                      <a:endParaRPr lang="en-US" sz="2000" dirty="0"/>
                    </a:p>
                  </a:txBody>
                  <a:tcPr marL="79433" marR="79433" marT="39717" marB="39717"/>
                </a:tc>
                <a:extLst>
                  <a:ext uri="{0D108BD9-81ED-4DB2-BD59-A6C34878D82A}">
                    <a16:rowId xmlns:a16="http://schemas.microsoft.com/office/drawing/2014/main" val="1174020331"/>
                  </a:ext>
                </a:extLst>
              </a:tr>
              <a:tr h="1347440">
                <a:tc>
                  <a:txBody>
                    <a:bodyPr/>
                    <a:lstStyle/>
                    <a:p>
                      <a:r>
                        <a:rPr lang="en-US" sz="2000" b="1" dirty="0"/>
                        <a:t>ZIP Code Tabulation Areas (ZCTAs)</a:t>
                      </a:r>
                    </a:p>
                  </a:txBody>
                  <a:tcPr marL="79433" marR="79433" marT="39717" marB="3971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Maryland Census Data</a:t>
                      </a:r>
                    </a:p>
                  </a:txBody>
                  <a:tcPr marL="79433" marR="79433" marT="39717" marB="3971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Provide 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general demographic characteristics such as age, race, ethnicity, household relationship, housing vacancy and tenure </a:t>
                      </a:r>
                      <a:endParaRPr lang="en-US" sz="2000" dirty="0"/>
                    </a:p>
                  </a:txBody>
                  <a:tcPr marL="79433" marR="79433" marT="39717" marB="39717"/>
                </a:tc>
                <a:extLst>
                  <a:ext uri="{0D108BD9-81ED-4DB2-BD59-A6C34878D82A}">
                    <a16:rowId xmlns:a16="http://schemas.microsoft.com/office/drawing/2014/main" val="2634142254"/>
                  </a:ext>
                </a:extLst>
              </a:tr>
              <a:tr h="1343227">
                <a:tc>
                  <a:txBody>
                    <a:bodyPr/>
                    <a:lstStyle/>
                    <a:p>
                      <a:r>
                        <a:rPr lang="en-US" sz="2000" b="1" dirty="0"/>
                        <a:t>Real Property Tax</a:t>
                      </a:r>
                    </a:p>
                  </a:txBody>
                  <a:tcPr marL="79433" marR="79433" marT="39717" marB="39717"/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dataMontgomery</a:t>
                      </a:r>
                      <a:endParaRPr lang="en-US" sz="2000" dirty="0"/>
                    </a:p>
                  </a:txBody>
                  <a:tcPr marL="79433" marR="79433" marT="39717" marB="39717"/>
                </a:tc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Updated annually in July and represent all of the County’s residential real estate properties and all of the associated tax charges and credits</a:t>
                      </a:r>
                      <a:endParaRPr lang="en-US" sz="2000" dirty="0"/>
                    </a:p>
                  </a:txBody>
                  <a:tcPr marL="79433" marR="79433" marT="39717" marB="39717"/>
                </a:tc>
                <a:extLst>
                  <a:ext uri="{0D108BD9-81ED-4DB2-BD59-A6C34878D82A}">
                    <a16:rowId xmlns:a16="http://schemas.microsoft.com/office/drawing/2014/main" val="3606791147"/>
                  </a:ext>
                </a:extLst>
              </a:tr>
              <a:tr h="1027961">
                <a:tc>
                  <a:txBody>
                    <a:bodyPr/>
                    <a:lstStyle/>
                    <a:p>
                      <a:r>
                        <a:rPr lang="en-US" sz="2000" b="1" dirty="0"/>
                        <a:t>Crime</a:t>
                      </a:r>
                    </a:p>
                  </a:txBody>
                  <a:tcPr marL="79433" marR="79433" marT="39717" marB="39717"/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dataMontgomery</a:t>
                      </a:r>
                      <a:endParaRPr lang="en-US" sz="2000" dirty="0"/>
                    </a:p>
                  </a:txBody>
                  <a:tcPr marL="79433" marR="79433" marT="39717" marB="39717"/>
                </a:tc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Include all founded crimes reported after July 1, 2016, and is refreshed on a quarterly basis to reflect any changes</a:t>
                      </a:r>
                      <a:endParaRPr lang="en-US" sz="2000" dirty="0"/>
                    </a:p>
                  </a:txBody>
                  <a:tcPr marL="79433" marR="79433" marT="39717" marB="39717"/>
                </a:tc>
                <a:extLst>
                  <a:ext uri="{0D108BD9-81ED-4DB2-BD59-A6C34878D82A}">
                    <a16:rowId xmlns:a16="http://schemas.microsoft.com/office/drawing/2014/main" val="37600160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0334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D9692-0518-4EFB-A438-5345EEE3E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Objectives of Project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395A48-72DB-448A-A8A3-8FDF851196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Relationships between County’s Property Tax and Race</a:t>
            </a:r>
          </a:p>
          <a:p>
            <a:r>
              <a:rPr lang="en-US" sz="2000" dirty="0"/>
              <a:t>Does the number of yearly victims follow the same pattern as the total number of victims over zip codes?</a:t>
            </a:r>
          </a:p>
          <a:p>
            <a:r>
              <a:rPr lang="en-US" sz="2000" dirty="0"/>
              <a:t>Any pattern on the normalized number of victims over zip codes</a:t>
            </a:r>
          </a:p>
          <a:p>
            <a:r>
              <a:rPr lang="en-US" sz="2000" dirty="0"/>
              <a:t>Main objective: Interactive visualizations on MC Population and Crime Victims using Dash</a:t>
            </a:r>
          </a:p>
        </p:txBody>
      </p:sp>
    </p:spTree>
    <p:extLst>
      <p:ext uri="{BB962C8B-B14F-4D97-AF65-F5344CB8AC3E}">
        <p14:creationId xmlns:p14="http://schemas.microsoft.com/office/powerpoint/2010/main" val="1650276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F4C104D-5F30-4811-9376-566B26E4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D9692-0518-4EFB-A438-5345EEE3E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en-US" sz="3200" b="1" dirty="0"/>
              <a:t>Initial MC Map for Zip Codes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15E34B-5D02-4E01-A936-E8E1C0AB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9196DE2-EA0E-43F6-A5F0-3819C6F468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r>
              <a:rPr lang="en-US" sz="2000" dirty="0"/>
              <a:t>Remove the regions outside MC</a:t>
            </a:r>
          </a:p>
          <a:p>
            <a:r>
              <a:rPr lang="en-US" sz="2000" dirty="0"/>
              <a:t>Have only one representative zip code for each region</a:t>
            </a:r>
          </a:p>
          <a:p>
            <a:r>
              <a:rPr lang="en-US" sz="2000" dirty="0"/>
              <a:t>Change the zip code 20993 to 20903</a:t>
            </a:r>
          </a:p>
          <a:p>
            <a:r>
              <a:rPr lang="en-US" sz="2000" dirty="0"/>
              <a:t>Need to plot a representative point for each zip code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202B274-8477-42EC-A961-B92FB17EE5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96" t="4046" r="4171" b="6996"/>
          <a:stretch/>
        </p:blipFill>
        <p:spPr>
          <a:xfrm>
            <a:off x="4765847" y="288099"/>
            <a:ext cx="7058723" cy="6279401"/>
          </a:xfrm>
          <a:prstGeom prst="rect">
            <a:avLst/>
          </a:prstGeom>
        </p:spPr>
      </p:pic>
      <p:sp>
        <p:nvSpPr>
          <p:cNvPr id="17" name="Freeform 11">
            <a:extLst>
              <a:ext uri="{FF2B5EF4-FFF2-40B4-BE49-F238E27FC236}">
                <a16:creationId xmlns:a16="http://schemas.microsoft.com/office/drawing/2014/main" id="{7DE3414B-B032-4710-A468-D3285E38C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780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F4C104D-5F30-4811-9376-566B26E4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D9692-0518-4EFB-A438-5345EEE3E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en-US" sz="3200" b="1" dirty="0"/>
              <a:t>MC Zip Map with Population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15E34B-5D02-4E01-A936-E8E1C0AB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6A4960CC-2917-4268-B787-2AFAEDD42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Manually removed the regions of the zip codes outside MC</a:t>
            </a:r>
          </a:p>
          <a:p>
            <a:r>
              <a:rPr lang="en-US" sz="2000" dirty="0"/>
              <a:t>Removed the nonstandard zip codes</a:t>
            </a:r>
          </a:p>
          <a:p>
            <a:r>
              <a:rPr lang="en-US" sz="2000" dirty="0"/>
              <a:t>Combined the polygons of each zip code into one multi-polygon</a:t>
            </a:r>
          </a:p>
          <a:p>
            <a:r>
              <a:rPr lang="en-US" sz="2000" dirty="0"/>
              <a:t>Plotted a MC map for zip codes with population (color scale)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2A108D67-0D99-4158-A130-D5EDD0C023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75" t="2663" r="1316" b="2191"/>
          <a:stretch/>
        </p:blipFill>
        <p:spPr>
          <a:xfrm>
            <a:off x="4299503" y="325677"/>
            <a:ext cx="7612749" cy="6241823"/>
          </a:xfrm>
          <a:prstGeom prst="rect">
            <a:avLst/>
          </a:prstGeom>
        </p:spPr>
      </p:pic>
      <p:sp>
        <p:nvSpPr>
          <p:cNvPr id="16" name="Freeform 11">
            <a:extLst>
              <a:ext uri="{FF2B5EF4-FFF2-40B4-BE49-F238E27FC236}">
                <a16:creationId xmlns:a16="http://schemas.microsoft.com/office/drawing/2014/main" id="{7DE3414B-B032-4710-A468-D3285E38C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732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D9692-0518-4EFB-A438-5345EEE3E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Comparing Property Tax and Race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6CE401-4359-41E9-A6F1-6D68597D56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295" y="1266092"/>
            <a:ext cx="10679113" cy="5387926"/>
          </a:xfrm>
        </p:spPr>
      </p:pic>
    </p:spTree>
    <p:extLst>
      <p:ext uri="{BB962C8B-B14F-4D97-AF65-F5344CB8AC3E}">
        <p14:creationId xmlns:p14="http://schemas.microsoft.com/office/powerpoint/2010/main" val="4008870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11">
            <a:extLst>
              <a:ext uri="{FF2B5EF4-FFF2-40B4-BE49-F238E27FC236}">
                <a16:creationId xmlns:a16="http://schemas.microsoft.com/office/drawing/2014/main" id="{EB9B5B69-A297-4D2F-8B89-529DA8A27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13" name="Freeform 11">
              <a:extLst>
                <a:ext uri="{FF2B5EF4-FFF2-40B4-BE49-F238E27FC236}">
                  <a16:creationId xmlns:a16="http://schemas.microsoft.com/office/drawing/2014/main" id="{3E39D215-BF38-4094-82D7-61DED1145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14" name="Freeform 12">
              <a:extLst>
                <a:ext uri="{FF2B5EF4-FFF2-40B4-BE49-F238E27FC236}">
                  <a16:creationId xmlns:a16="http://schemas.microsoft.com/office/drawing/2014/main" id="{7412700A-91C4-4126-8F17-3B9449DBB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15" name="Freeform 13">
              <a:extLst>
                <a:ext uri="{FF2B5EF4-FFF2-40B4-BE49-F238E27FC236}">
                  <a16:creationId xmlns:a16="http://schemas.microsoft.com/office/drawing/2014/main" id="{DF985802-25A8-4B99-89F0-2A42EC325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16" name="Freeform 14">
              <a:extLst>
                <a:ext uri="{FF2B5EF4-FFF2-40B4-BE49-F238E27FC236}">
                  <a16:creationId xmlns:a16="http://schemas.microsoft.com/office/drawing/2014/main" id="{F54C35AF-DB92-4205-A779-2A385B714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17" name="Freeform 15">
              <a:extLst>
                <a:ext uri="{FF2B5EF4-FFF2-40B4-BE49-F238E27FC236}">
                  <a16:creationId xmlns:a16="http://schemas.microsoft.com/office/drawing/2014/main" id="{9F845211-1F53-4E0A-891E-B78A206F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18" name="Freeform 16">
              <a:extLst>
                <a:ext uri="{FF2B5EF4-FFF2-40B4-BE49-F238E27FC236}">
                  <a16:creationId xmlns:a16="http://schemas.microsoft.com/office/drawing/2014/main" id="{9149C7DD-9998-4805-BFC8-CEF5F5DF3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19" name="Freeform 17">
              <a:extLst>
                <a:ext uri="{FF2B5EF4-FFF2-40B4-BE49-F238E27FC236}">
                  <a16:creationId xmlns:a16="http://schemas.microsoft.com/office/drawing/2014/main" id="{47C8036D-3ECA-43DA-BAF5-3C65CF4112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0" name="Freeform 18">
              <a:extLst>
                <a:ext uri="{FF2B5EF4-FFF2-40B4-BE49-F238E27FC236}">
                  <a16:creationId xmlns:a16="http://schemas.microsoft.com/office/drawing/2014/main" id="{29C15912-CDE8-4DF3-9324-273FB4C86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1" name="Freeform 19">
              <a:extLst>
                <a:ext uri="{FF2B5EF4-FFF2-40B4-BE49-F238E27FC236}">
                  <a16:creationId xmlns:a16="http://schemas.microsoft.com/office/drawing/2014/main" id="{37C68D51-B7DA-4572-AB7E-708540B3C6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2" name="Freeform 20">
              <a:extLst>
                <a:ext uri="{FF2B5EF4-FFF2-40B4-BE49-F238E27FC236}">
                  <a16:creationId xmlns:a16="http://schemas.microsoft.com/office/drawing/2014/main" id="{1AF802CB-4E9E-4895-9363-C11991490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3" name="Freeform 21">
              <a:extLst>
                <a:ext uri="{FF2B5EF4-FFF2-40B4-BE49-F238E27FC236}">
                  <a16:creationId xmlns:a16="http://schemas.microsoft.com/office/drawing/2014/main" id="{615760E5-5F27-4735-B01C-78E05F3FB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4" name="Freeform 22">
              <a:extLst>
                <a:ext uri="{FF2B5EF4-FFF2-40B4-BE49-F238E27FC236}">
                  <a16:creationId xmlns:a16="http://schemas.microsoft.com/office/drawing/2014/main" id="{DB9C6516-B2DB-432F-BD3A-A1792BD46F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10" name="Group 125">
            <a:extLst>
              <a:ext uri="{FF2B5EF4-FFF2-40B4-BE49-F238E27FC236}">
                <a16:creationId xmlns:a16="http://schemas.microsoft.com/office/drawing/2014/main" id="{BC9C8D0D-644B-4B97-B83C-CC8E64361D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127" name="Freeform 27">
              <a:extLst>
                <a:ext uri="{FF2B5EF4-FFF2-40B4-BE49-F238E27FC236}">
                  <a16:creationId xmlns:a16="http://schemas.microsoft.com/office/drawing/2014/main" id="{F8BE1EA6-80CF-446B-A4FE-3F935A51C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8" name="Freeform 28">
              <a:extLst>
                <a:ext uri="{FF2B5EF4-FFF2-40B4-BE49-F238E27FC236}">
                  <a16:creationId xmlns:a16="http://schemas.microsoft.com/office/drawing/2014/main" id="{10E39808-F4F7-43DE-AB53-82B7B55EA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9" name="Freeform 29">
              <a:extLst>
                <a:ext uri="{FF2B5EF4-FFF2-40B4-BE49-F238E27FC236}">
                  <a16:creationId xmlns:a16="http://schemas.microsoft.com/office/drawing/2014/main" id="{6ED5109A-600A-4C23-9BB3-C4C19C2D9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0" name="Freeform 30">
              <a:extLst>
                <a:ext uri="{FF2B5EF4-FFF2-40B4-BE49-F238E27FC236}">
                  <a16:creationId xmlns:a16="http://schemas.microsoft.com/office/drawing/2014/main" id="{D76FF73F-8CA3-42B0-A680-353805CD2A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1" name="Freeform 31">
              <a:extLst>
                <a:ext uri="{FF2B5EF4-FFF2-40B4-BE49-F238E27FC236}">
                  <a16:creationId xmlns:a16="http://schemas.microsoft.com/office/drawing/2014/main" id="{B26A6949-3BEB-422A-854C-D4E26E4CF1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2" name="Freeform 32">
              <a:extLst>
                <a:ext uri="{FF2B5EF4-FFF2-40B4-BE49-F238E27FC236}">
                  <a16:creationId xmlns:a16="http://schemas.microsoft.com/office/drawing/2014/main" id="{FE07AD25-30AF-40CD-B901-DF1EDBD68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3" name="Freeform 33">
              <a:extLst>
                <a:ext uri="{FF2B5EF4-FFF2-40B4-BE49-F238E27FC236}">
                  <a16:creationId xmlns:a16="http://schemas.microsoft.com/office/drawing/2014/main" id="{5AA460AF-7760-4F15-881A-6F0BFDBCD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4" name="Freeform 34">
              <a:extLst>
                <a:ext uri="{FF2B5EF4-FFF2-40B4-BE49-F238E27FC236}">
                  <a16:creationId xmlns:a16="http://schemas.microsoft.com/office/drawing/2014/main" id="{EE53C70E-5D92-4C42-A34F-9F7D16006B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5" name="Freeform 35">
              <a:extLst>
                <a:ext uri="{FF2B5EF4-FFF2-40B4-BE49-F238E27FC236}">
                  <a16:creationId xmlns:a16="http://schemas.microsoft.com/office/drawing/2014/main" id="{C27614EE-0086-4D34-99BD-52F03708D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6" name="Freeform 36">
              <a:extLst>
                <a:ext uri="{FF2B5EF4-FFF2-40B4-BE49-F238E27FC236}">
                  <a16:creationId xmlns:a16="http://schemas.microsoft.com/office/drawing/2014/main" id="{326919B9-3ED4-4744-A713-326B3BAF6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7" name="Freeform 37">
              <a:extLst>
                <a:ext uri="{FF2B5EF4-FFF2-40B4-BE49-F238E27FC236}">
                  <a16:creationId xmlns:a16="http://schemas.microsoft.com/office/drawing/2014/main" id="{898BDBF5-8AA3-49CD-999A-ABA1F7AE3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8" name="Freeform 38">
              <a:extLst>
                <a:ext uri="{FF2B5EF4-FFF2-40B4-BE49-F238E27FC236}">
                  <a16:creationId xmlns:a16="http://schemas.microsoft.com/office/drawing/2014/main" id="{AF8ED3E0-CBE7-48C4-8F9E-FF98079CDB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111" name="Rectangle 139">
            <a:extLst>
              <a:ext uri="{FF2B5EF4-FFF2-40B4-BE49-F238E27FC236}">
                <a16:creationId xmlns:a16="http://schemas.microsoft.com/office/drawing/2014/main" id="{A84F153B-2093-4171-BD2D-1631695C9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5" name="Freeform 11">
            <a:extLst>
              <a:ext uri="{FF2B5EF4-FFF2-40B4-BE49-F238E27FC236}">
                <a16:creationId xmlns:a16="http://schemas.microsoft.com/office/drawing/2014/main" id="{99499096-7355-478E-8CCB-A47EA1B79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139" name="Rectangle 143">
            <a:extLst>
              <a:ext uri="{FF2B5EF4-FFF2-40B4-BE49-F238E27FC236}">
                <a16:creationId xmlns:a16="http://schemas.microsoft.com/office/drawing/2014/main" id="{B5898079-081F-4617-AC6B-4290266737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D9692-0518-4EFB-A438-5345EEE3E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724556" cy="125989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b="1" dirty="0"/>
              <a:t>Total Victims vs Yearly Victims</a:t>
            </a:r>
          </a:p>
        </p:txBody>
      </p:sp>
      <p:sp>
        <p:nvSpPr>
          <p:cNvPr id="141" name="Rectangle 145">
            <a:extLst>
              <a:ext uri="{FF2B5EF4-FFF2-40B4-BE49-F238E27FC236}">
                <a16:creationId xmlns:a16="http://schemas.microsoft.com/office/drawing/2014/main" id="{BB829EC8-5B3D-469E-942E-5E6E569E5C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 Placeholder 59">
                <a:extLst>
                  <a:ext uri="{FF2B5EF4-FFF2-40B4-BE49-F238E27FC236}">
                    <a16:creationId xmlns:a16="http://schemas.microsoft.com/office/drawing/2014/main" id="{DA63FF69-4125-4E3B-9592-F4521237710C}"/>
                  </a:ext>
                </a:extLst>
              </p:cNvPr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649225" y="2133600"/>
                <a:ext cx="3724556" cy="3759253"/>
              </a:xfrm>
            </p:spPr>
            <p:txBody>
              <a:bodyPr vert="horz" lIns="91440" tIns="45720" rIns="91440" bIns="45720" rtlCol="0">
                <a:normAutofit fontScale="92500" lnSpcReduction="20000"/>
              </a:bodyPr>
              <a:lstStyle/>
              <a:p>
                <a:pPr>
                  <a:buFont typeface="Wingdings 3" charset="2"/>
                  <a:buChar char=""/>
                </a:pPr>
                <a:r>
                  <a:rPr lang="en-US" sz="2000" dirty="0"/>
                  <a:t> </a:t>
                </a:r>
                <a:r>
                  <a:rPr lang="en-US" sz="2200" dirty="0"/>
                  <a:t>First Graph: Total Victims vs Victims in 2019 with max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sz="2200" dirty="0"/>
                  <a:t> 5080</a:t>
                </a:r>
              </a:p>
              <a:p>
                <a:pPr>
                  <a:buFont typeface="Wingdings 3" charset="2"/>
                  <a:buChar char=""/>
                </a:pPr>
                <a:r>
                  <a:rPr lang="en-US" sz="2200" dirty="0"/>
                  <a:t> Second Graph: Total Victims vs Victims in 2020 with max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sz="2200" dirty="0"/>
                  <a:t> 3730</a:t>
                </a:r>
              </a:p>
              <a:p>
                <a:pPr>
                  <a:buFont typeface="Wingdings 3" charset="2"/>
                  <a:buChar char=""/>
                </a:pPr>
                <a:r>
                  <a:rPr lang="en-US" sz="2200" dirty="0"/>
                  <a:t> In 2021, the trend is almost the same with max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sz="2200" dirty="0"/>
                  <a:t> 1050 so far</a:t>
                </a:r>
              </a:p>
              <a:p>
                <a:pPr>
                  <a:buFont typeface="Wingdings 3" charset="2"/>
                  <a:buChar char=""/>
                </a:pPr>
                <a:r>
                  <a:rPr lang="en-US" sz="2200" dirty="0"/>
                  <a:t> It seems that there is an impact of the pandemic on Yearly Victims</a:t>
                </a:r>
              </a:p>
            </p:txBody>
          </p:sp>
        </mc:Choice>
        <mc:Fallback xmlns="">
          <p:sp>
            <p:nvSpPr>
              <p:cNvPr id="60" name="Text Placeholder 59">
                <a:extLst>
                  <a:ext uri="{FF2B5EF4-FFF2-40B4-BE49-F238E27FC236}">
                    <a16:creationId xmlns:a16="http://schemas.microsoft.com/office/drawing/2014/main" id="{DA63FF69-4125-4E3B-9592-F4521237710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649225" y="2133600"/>
                <a:ext cx="3724556" cy="3759253"/>
              </a:xfrm>
              <a:blipFill>
                <a:blip r:embed="rId2"/>
                <a:stretch>
                  <a:fillRect l="-1803" t="-2431" r="-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9" name="Content Placeholder 58">
            <a:extLst>
              <a:ext uri="{FF2B5EF4-FFF2-40B4-BE49-F238E27FC236}">
                <a16:creationId xmlns:a16="http://schemas.microsoft.com/office/drawing/2014/main" id="{040A54EE-4331-4545-9BD6-A829440FC5A0}"/>
              </a:ext>
            </a:extLst>
          </p:cNvPr>
          <p:cNvPicPr>
            <a:picLocks noGrp="1" noChangeAspect="1"/>
          </p:cNvPicPr>
          <p:nvPr>
            <p:ph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572181" y="3437952"/>
            <a:ext cx="7390175" cy="3191447"/>
          </a:xfrm>
          <a:prstGeom prst="rect">
            <a:avLst/>
          </a:prstGeom>
        </p:spPr>
      </p:pic>
      <p:pic>
        <p:nvPicPr>
          <p:cNvPr id="57" name="Content Placeholder 56">
            <a:extLst>
              <a:ext uri="{FF2B5EF4-FFF2-40B4-BE49-F238E27FC236}">
                <a16:creationId xmlns:a16="http://schemas.microsoft.com/office/drawing/2014/main" id="{CDC1305A-5716-45AE-B77C-503F7E7DC4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572180" y="228600"/>
            <a:ext cx="7390176" cy="3191447"/>
          </a:xfrm>
          <a:prstGeom prst="rect">
            <a:avLst/>
          </a:prstGeom>
        </p:spPr>
      </p:pic>
      <p:sp>
        <p:nvSpPr>
          <p:cNvPr id="143" name="Freeform 12">
            <a:extLst>
              <a:ext uri="{FF2B5EF4-FFF2-40B4-BE49-F238E27FC236}">
                <a16:creationId xmlns:a16="http://schemas.microsoft.com/office/drawing/2014/main" id="{55D72A3F-A083-4502-838A-2C32C9800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089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F4C104D-5F30-4811-9376-566B26E4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D9692-0518-4EFB-A438-5345EEE3E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1" dirty="0"/>
              <a:t>MC Population and Crime Victims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15E34B-5D02-4E01-A936-E8E1C0AB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A9A6102D-E927-4672-9777-3D3D805F20F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9225" y="2278966"/>
                <a:ext cx="3650278" cy="3613887"/>
              </a:xfrm>
            </p:spPr>
            <p:txBody>
              <a:bodyPr>
                <a:normAutofit/>
              </a:bodyPr>
              <a:lstStyle/>
              <a:p>
                <a:r>
                  <a:rPr lang="en-US" sz="2000" dirty="0"/>
                  <a:t>Correlation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sz="2000" dirty="0"/>
                  <a:t> 0.84</a:t>
                </a:r>
              </a:p>
              <a:p>
                <a:r>
                  <a:rPr lang="en-US" sz="2000" dirty="0"/>
                  <a:t>Population and Crime Victims are strongly and positively related</a:t>
                </a:r>
              </a:p>
              <a:p>
                <a:r>
                  <a:rPr lang="en-US" sz="2000" dirty="0"/>
                  <a:t>Somehow, this is an obvious observation</a:t>
                </a:r>
              </a:p>
              <a:p>
                <a:r>
                  <a:rPr lang="en-US" sz="2000" dirty="0"/>
                  <a:t>Need to “normalize” the number of victims</a:t>
                </a:r>
              </a:p>
            </p:txBody>
          </p:sp>
        </mc:Choice>
        <mc:Fallback xmlns="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A9A6102D-E927-4672-9777-3D3D805F20F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9225" y="2278966"/>
                <a:ext cx="3650278" cy="3613887"/>
              </a:xfrm>
              <a:blipFill>
                <a:blip r:embed="rId2"/>
                <a:stretch>
                  <a:fillRect l="-1672" t="-10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71DCE67B-275F-488C-81A7-60E0D67253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503" y="965147"/>
            <a:ext cx="7675379" cy="5096076"/>
          </a:xfrm>
          <a:prstGeom prst="rect">
            <a:avLst/>
          </a:prstGeom>
        </p:spPr>
      </p:pic>
      <p:sp>
        <p:nvSpPr>
          <p:cNvPr id="16" name="Freeform 11">
            <a:extLst>
              <a:ext uri="{FF2B5EF4-FFF2-40B4-BE49-F238E27FC236}">
                <a16:creationId xmlns:a16="http://schemas.microsoft.com/office/drawing/2014/main" id="{7DE3414B-B032-4710-A468-D3285E38C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335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F4C104D-5F30-4811-9376-566B26E4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D9692-0518-4EFB-A438-5345EEE3E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b="1" dirty="0"/>
              <a:t>Total Victims vs Victims per 10k Residents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815E34B-5D02-4E01-A936-E8E1C0AB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Content Placeholder 18">
            <a:extLst>
              <a:ext uri="{FF2B5EF4-FFF2-40B4-BE49-F238E27FC236}">
                <a16:creationId xmlns:a16="http://schemas.microsoft.com/office/drawing/2014/main" id="{89A337A5-BFFE-4FD4-95C1-951AB2697C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278966"/>
            <a:ext cx="3650278" cy="3613887"/>
          </a:xfrm>
        </p:spPr>
        <p:txBody>
          <a:bodyPr>
            <a:normAutofit/>
          </a:bodyPr>
          <a:lstStyle/>
          <a:p>
            <a:r>
              <a:rPr lang="en-US" sz="2000" dirty="0"/>
              <a:t>Bars between 20850 and 20861</a:t>
            </a:r>
          </a:p>
          <a:p>
            <a:r>
              <a:rPr lang="en-US" sz="2000" dirty="0"/>
              <a:t>Bars between 20871 and 20879</a:t>
            </a:r>
          </a:p>
          <a:p>
            <a:r>
              <a:rPr lang="en-US" sz="2000" dirty="0"/>
              <a:t>Should not be deceived by the total number of victims</a:t>
            </a:r>
          </a:p>
        </p:txBody>
      </p:sp>
      <p:pic>
        <p:nvPicPr>
          <p:cNvPr id="15" name="Content Placeholder 14" descr="Chart, histogram&#10;&#10;Description automatically generated">
            <a:extLst>
              <a:ext uri="{FF2B5EF4-FFF2-40B4-BE49-F238E27FC236}">
                <a16:creationId xmlns:a16="http://schemas.microsoft.com/office/drawing/2014/main" id="{3DC19960-0CF8-4272-A77D-0216D8C3C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503" y="645106"/>
            <a:ext cx="7637801" cy="5567788"/>
          </a:xfrm>
          <a:prstGeom prst="rect">
            <a:avLst/>
          </a:prstGeom>
        </p:spPr>
      </p:pic>
      <p:sp>
        <p:nvSpPr>
          <p:cNvPr id="26" name="Freeform 11">
            <a:extLst>
              <a:ext uri="{FF2B5EF4-FFF2-40B4-BE49-F238E27FC236}">
                <a16:creationId xmlns:a16="http://schemas.microsoft.com/office/drawing/2014/main" id="{7DE3414B-B032-4710-A468-D3285E38C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973931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5254</TotalTime>
  <Words>614</Words>
  <Application>Microsoft Office PowerPoint</Application>
  <PresentationFormat>Widescreen</PresentationFormat>
  <Paragraphs>77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Cambria Math</vt:lpstr>
      <vt:lpstr>Century Gothic</vt:lpstr>
      <vt:lpstr>Wingdings</vt:lpstr>
      <vt:lpstr>Wingdings 3</vt:lpstr>
      <vt:lpstr>Wisp</vt:lpstr>
      <vt:lpstr>On Montgomery County Population and Crime  Interactive Visualizations Using Dash</vt:lpstr>
      <vt:lpstr>Information of Datasets</vt:lpstr>
      <vt:lpstr>Objectives of Project</vt:lpstr>
      <vt:lpstr>Initial MC Map for Zip Codes</vt:lpstr>
      <vt:lpstr>MC Zip Map with Population</vt:lpstr>
      <vt:lpstr>Comparing Property Tax and Race</vt:lpstr>
      <vt:lpstr>Total Victims vs Yearly Victims</vt:lpstr>
      <vt:lpstr>MC Population and Crime Victims</vt:lpstr>
      <vt:lpstr>Total Victims vs Victims per 10k Residents</vt:lpstr>
      <vt:lpstr>Total Victims vs Victims per 10k Residents</vt:lpstr>
      <vt:lpstr>Interactive Visualizations on MC Population and Crime Using Dash</vt:lpstr>
      <vt:lpstr>Page 1: Population Menu</vt:lpstr>
      <vt:lpstr>Continued</vt:lpstr>
      <vt:lpstr>Page 1: Zip Population Menu</vt:lpstr>
      <vt:lpstr>Page 2: Victims Menu</vt:lpstr>
      <vt:lpstr>Continued</vt:lpstr>
      <vt:lpstr>Page 2: Crime Names Menu</vt:lpstr>
      <vt:lpstr>Recommendations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 Montgomery County Population and Crime  Interactive Visualizations Using Dash</dc:title>
  <dc:creator>Park, Daeshik</dc:creator>
  <cp:lastModifiedBy>Park, Daeshik</cp:lastModifiedBy>
  <cp:revision>5</cp:revision>
  <dcterms:created xsi:type="dcterms:W3CDTF">2021-05-03T02:36:30Z</dcterms:created>
  <dcterms:modified xsi:type="dcterms:W3CDTF">2021-05-12T15:15:30Z</dcterms:modified>
</cp:coreProperties>
</file>

<file path=docProps/thumbnail.jpeg>
</file>